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5" r:id="rId3"/>
    <p:sldId id="310" r:id="rId4"/>
    <p:sldId id="311" r:id="rId5"/>
    <p:sldId id="312" r:id="rId6"/>
    <p:sldId id="313" r:id="rId7"/>
    <p:sldId id="314" r:id="rId8"/>
    <p:sldId id="315" r:id="rId9"/>
    <p:sldId id="364" r:id="rId10"/>
    <p:sldId id="316" r:id="rId11"/>
    <p:sldId id="371" r:id="rId12"/>
    <p:sldId id="372" r:id="rId13"/>
    <p:sldId id="320" r:id="rId14"/>
    <p:sldId id="323" r:id="rId15"/>
    <p:sldId id="324" r:id="rId16"/>
    <p:sldId id="375" r:id="rId17"/>
    <p:sldId id="374" r:id="rId18"/>
    <p:sldId id="331" r:id="rId19"/>
    <p:sldId id="376" r:id="rId20"/>
    <p:sldId id="380" r:id="rId21"/>
    <p:sldId id="381" r:id="rId22"/>
    <p:sldId id="378" r:id="rId23"/>
    <p:sldId id="379" r:id="rId24"/>
    <p:sldId id="377" r:id="rId25"/>
    <p:sldId id="383"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scaleToFitPaper="1" frameSlides="1"/>
  <p:clrMru>
    <a:srgbClr val="3D70CA"/>
    <a:srgbClr val="FEC609"/>
    <a:srgbClr val="A7A7A7"/>
    <a:srgbClr val="F67D2C"/>
    <a:srgbClr val="EA701C"/>
    <a:srgbClr val="3C6EC7"/>
    <a:srgbClr val="A6A6A6"/>
    <a:srgbClr val="B1B1B1"/>
    <a:srgbClr val="EE762C"/>
    <a:srgbClr val="F18C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2" autoAdjust="0"/>
    <p:restoredTop sz="91869" autoAdjust="0"/>
  </p:normalViewPr>
  <p:slideViewPr>
    <p:cSldViewPr snapToGrid="0" showGuides="1">
      <p:cViewPr>
        <p:scale>
          <a:sx n="99" d="100"/>
          <a:sy n="99" d="100"/>
        </p:scale>
        <p:origin x="-808" y="-56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03F97-4762-BC42-B675-C4C97EB19AD5}"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fr-FR"/>
        </a:p>
      </dgm:t>
    </dgm:pt>
    <dgm:pt modelId="{C6C5EFF0-D0B7-CC43-876E-AD0E4E623D4E}">
      <dgm:prSet/>
      <dgm:spPr/>
      <dgm:t>
        <a:bodyPr/>
        <a:lstStyle/>
        <a:p>
          <a:pPr rtl="0"/>
          <a:r>
            <a:rPr lang="fr-FR" dirty="0" smtClean="0"/>
            <a:t>Structure et lignes directrices du projet</a:t>
          </a:r>
          <a:endParaRPr lang="fr-FR" dirty="0"/>
        </a:p>
      </dgm:t>
    </dgm:pt>
    <dgm:pt modelId="{C38E0D37-CC71-7F49-816A-945D6E316F08}" type="parTrans" cxnId="{757A628B-B34B-C949-93DE-FD43608E3071}">
      <dgm:prSet/>
      <dgm:spPr/>
      <dgm:t>
        <a:bodyPr/>
        <a:lstStyle/>
        <a:p>
          <a:endParaRPr lang="fr-FR"/>
        </a:p>
      </dgm:t>
    </dgm:pt>
    <dgm:pt modelId="{D1DF6946-1577-154B-857F-C3449FB0F87B}" type="sibTrans" cxnId="{757A628B-B34B-C949-93DE-FD43608E3071}">
      <dgm:prSet/>
      <dgm:spPr/>
      <dgm:t>
        <a:bodyPr/>
        <a:lstStyle/>
        <a:p>
          <a:endParaRPr lang="fr-FR"/>
        </a:p>
      </dgm:t>
    </dgm:pt>
    <dgm:pt modelId="{F04DE9B5-AE02-0B4C-83F9-5E1A677B8667}">
      <dgm:prSet/>
      <dgm:spPr>
        <a:solidFill>
          <a:srgbClr val="FCC334"/>
        </a:solidFill>
      </dgm:spPr>
      <dgm:t>
        <a:bodyPr/>
        <a:lstStyle/>
        <a:p>
          <a:pPr rtl="0"/>
          <a:r>
            <a:rPr lang="fr-FR" dirty="0" smtClean="0"/>
            <a:t>Modèles de la digitalisation du SPW</a:t>
          </a:r>
          <a:endParaRPr lang="fr-FR" dirty="0"/>
        </a:p>
      </dgm:t>
    </dgm:pt>
    <dgm:pt modelId="{ACEF6693-1428-6E40-B0A4-F6EADCC8417E}" type="parTrans" cxnId="{CC25720C-24EE-8A47-8130-84F1AD6DFD27}">
      <dgm:prSet/>
      <dgm:spPr/>
      <dgm:t>
        <a:bodyPr/>
        <a:lstStyle/>
        <a:p>
          <a:endParaRPr lang="fr-FR"/>
        </a:p>
      </dgm:t>
    </dgm:pt>
    <dgm:pt modelId="{A7C412E3-5D42-4A41-BF5C-76329B0E5197}" type="sibTrans" cxnId="{CC25720C-24EE-8A47-8130-84F1AD6DFD27}">
      <dgm:prSet/>
      <dgm:spPr/>
      <dgm:t>
        <a:bodyPr/>
        <a:lstStyle/>
        <a:p>
          <a:endParaRPr lang="fr-FR"/>
        </a:p>
      </dgm:t>
    </dgm:pt>
    <dgm:pt modelId="{7630F1D3-0AC9-8641-9C7A-0FEBB97F3D87}">
      <dgm:prSet/>
      <dgm:spPr>
        <a:solidFill>
          <a:srgbClr val="787878"/>
        </a:solidFill>
      </dgm:spPr>
      <dgm:t>
        <a:bodyPr/>
        <a:lstStyle/>
        <a:p>
          <a:pPr rtl="0"/>
          <a:r>
            <a:rPr lang="fr-FR" dirty="0" smtClean="0"/>
            <a:t>La digitalisation de l’administration publique wallonne un état des lieux</a:t>
          </a:r>
          <a:endParaRPr lang="fr-FR" dirty="0"/>
        </a:p>
      </dgm:t>
    </dgm:pt>
    <dgm:pt modelId="{1D8808E3-E11E-A44D-81CD-6A6E20B55ACF}" type="parTrans" cxnId="{5082CA7F-FD09-5144-B966-EA34508F364C}">
      <dgm:prSet/>
      <dgm:spPr/>
      <dgm:t>
        <a:bodyPr/>
        <a:lstStyle/>
        <a:p>
          <a:endParaRPr lang="fr-FR"/>
        </a:p>
      </dgm:t>
    </dgm:pt>
    <dgm:pt modelId="{A7DCEE4F-F2DC-0F4C-BA31-12FF8FE2BD10}" type="sibTrans" cxnId="{5082CA7F-FD09-5144-B966-EA34508F364C}">
      <dgm:prSet/>
      <dgm:spPr/>
      <dgm:t>
        <a:bodyPr/>
        <a:lstStyle/>
        <a:p>
          <a:endParaRPr lang="fr-FR"/>
        </a:p>
      </dgm:t>
    </dgm:pt>
    <dgm:pt modelId="{865BCBCF-E917-454C-A92A-4CF44E0C3EA0}">
      <dgm:prSet/>
      <dgm:spPr>
        <a:solidFill>
          <a:srgbClr val="EE762C"/>
        </a:solidFill>
      </dgm:spPr>
      <dgm:t>
        <a:bodyPr/>
        <a:lstStyle/>
        <a:p>
          <a:pPr rtl="0"/>
          <a:r>
            <a:rPr lang="fr-FR" dirty="0" smtClean="0"/>
            <a:t>Annexe: La bo</a:t>
          </a:r>
          <a:r>
            <a:rPr lang="fr-FR" dirty="0" smtClean="0"/>
            <a:t>îte à outils de la digitalisation</a:t>
          </a:r>
          <a:endParaRPr lang="fr-FR" dirty="0"/>
        </a:p>
      </dgm:t>
    </dgm:pt>
    <dgm:pt modelId="{D90D9268-07F3-4843-A697-80C59DCD9694}" type="parTrans" cxnId="{66B935C1-81CB-8348-9935-A7AA6F75A36C}">
      <dgm:prSet/>
      <dgm:spPr/>
      <dgm:t>
        <a:bodyPr/>
        <a:lstStyle/>
        <a:p>
          <a:endParaRPr lang="fr-FR"/>
        </a:p>
      </dgm:t>
    </dgm:pt>
    <dgm:pt modelId="{0A0E0DBE-BF88-6448-91A3-DAE09D7B1343}" type="sibTrans" cxnId="{66B935C1-81CB-8348-9935-A7AA6F75A36C}">
      <dgm:prSet/>
      <dgm:spPr/>
      <dgm:t>
        <a:bodyPr/>
        <a:lstStyle/>
        <a:p>
          <a:endParaRPr lang="fr-FR"/>
        </a:p>
      </dgm:t>
    </dgm:pt>
    <dgm:pt modelId="{5BF4CCC6-2CCF-924C-A7E3-31CC684FC9B2}">
      <dgm:prSet/>
      <dgm:spPr>
        <a:solidFill>
          <a:srgbClr val="3C6EC7"/>
        </a:solidFill>
      </dgm:spPr>
      <dgm:t>
        <a:bodyPr/>
        <a:lstStyle/>
        <a:p>
          <a:pPr rtl="0"/>
          <a:r>
            <a:rPr lang="fr-FR" dirty="0" smtClean="0"/>
            <a:t>Conclusions et recommandations de l’étude</a:t>
          </a:r>
          <a:endParaRPr lang="fr-FR" dirty="0"/>
        </a:p>
      </dgm:t>
    </dgm:pt>
    <dgm:pt modelId="{D9E6E07A-758D-DF45-A5D2-AB1154A2D2ED}" type="parTrans" cxnId="{A059150A-D370-9449-9384-D952424B7497}">
      <dgm:prSet/>
      <dgm:spPr/>
      <dgm:t>
        <a:bodyPr/>
        <a:lstStyle/>
        <a:p>
          <a:endParaRPr lang="fr-FR"/>
        </a:p>
      </dgm:t>
    </dgm:pt>
    <dgm:pt modelId="{4F6CC9A9-E98D-F244-AD05-6D5E00A06C1D}" type="sibTrans" cxnId="{A059150A-D370-9449-9384-D952424B7497}">
      <dgm:prSet/>
      <dgm:spPr/>
      <dgm:t>
        <a:bodyPr/>
        <a:lstStyle/>
        <a:p>
          <a:endParaRPr lang="fr-FR"/>
        </a:p>
      </dgm:t>
    </dgm:pt>
    <dgm:pt modelId="{2E7D91EB-8780-3F47-8C71-15B19F1D67BE}" type="pres">
      <dgm:prSet presAssocID="{F8E03F97-4762-BC42-B675-C4C97EB19AD5}" presName="Name0" presStyleCnt="0">
        <dgm:presLayoutVars>
          <dgm:chMax val="7"/>
          <dgm:chPref val="7"/>
          <dgm:dir/>
        </dgm:presLayoutVars>
      </dgm:prSet>
      <dgm:spPr/>
      <dgm:t>
        <a:bodyPr/>
        <a:lstStyle/>
        <a:p>
          <a:endParaRPr lang="fr-FR"/>
        </a:p>
      </dgm:t>
    </dgm:pt>
    <dgm:pt modelId="{99A46479-EBD8-7040-9558-DC33B70968E3}" type="pres">
      <dgm:prSet presAssocID="{F8E03F97-4762-BC42-B675-C4C97EB19AD5}" presName="Name1" presStyleCnt="0"/>
      <dgm:spPr/>
      <dgm:t>
        <a:bodyPr/>
        <a:lstStyle/>
        <a:p>
          <a:endParaRPr lang="fr-FR"/>
        </a:p>
      </dgm:t>
    </dgm:pt>
    <dgm:pt modelId="{78E7D4E9-91F6-344E-8ED6-12A06647E758}" type="pres">
      <dgm:prSet presAssocID="{F8E03F97-4762-BC42-B675-C4C97EB19AD5}" presName="cycle" presStyleCnt="0"/>
      <dgm:spPr/>
      <dgm:t>
        <a:bodyPr/>
        <a:lstStyle/>
        <a:p>
          <a:endParaRPr lang="fr-FR"/>
        </a:p>
      </dgm:t>
    </dgm:pt>
    <dgm:pt modelId="{BCB9D288-F864-7549-BC26-02ED516EC8DE}" type="pres">
      <dgm:prSet presAssocID="{F8E03F97-4762-BC42-B675-C4C97EB19AD5}" presName="srcNode" presStyleLbl="node1" presStyleIdx="0" presStyleCnt="5"/>
      <dgm:spPr/>
      <dgm:t>
        <a:bodyPr/>
        <a:lstStyle/>
        <a:p>
          <a:endParaRPr lang="fr-FR"/>
        </a:p>
      </dgm:t>
    </dgm:pt>
    <dgm:pt modelId="{7CFAB4C1-6414-AA4E-A76E-25C6DE3E7238}" type="pres">
      <dgm:prSet presAssocID="{F8E03F97-4762-BC42-B675-C4C97EB19AD5}" presName="conn" presStyleLbl="parChTrans1D2" presStyleIdx="0" presStyleCnt="1"/>
      <dgm:spPr/>
      <dgm:t>
        <a:bodyPr/>
        <a:lstStyle/>
        <a:p>
          <a:endParaRPr lang="fr-FR"/>
        </a:p>
      </dgm:t>
    </dgm:pt>
    <dgm:pt modelId="{7DC2CB14-058C-684F-9E70-337E7D0FB943}" type="pres">
      <dgm:prSet presAssocID="{F8E03F97-4762-BC42-B675-C4C97EB19AD5}" presName="extraNode" presStyleLbl="node1" presStyleIdx="0" presStyleCnt="5"/>
      <dgm:spPr/>
      <dgm:t>
        <a:bodyPr/>
        <a:lstStyle/>
        <a:p>
          <a:endParaRPr lang="fr-FR"/>
        </a:p>
      </dgm:t>
    </dgm:pt>
    <dgm:pt modelId="{1ADF2B20-CB89-8048-82F7-B1512DBAC177}" type="pres">
      <dgm:prSet presAssocID="{F8E03F97-4762-BC42-B675-C4C97EB19AD5}" presName="dstNode" presStyleLbl="node1" presStyleIdx="0" presStyleCnt="5"/>
      <dgm:spPr/>
      <dgm:t>
        <a:bodyPr/>
        <a:lstStyle/>
        <a:p>
          <a:endParaRPr lang="fr-FR"/>
        </a:p>
      </dgm:t>
    </dgm:pt>
    <dgm:pt modelId="{94285E66-F936-3640-90A7-AAE0CE089FFD}" type="pres">
      <dgm:prSet presAssocID="{C6C5EFF0-D0B7-CC43-876E-AD0E4E623D4E}" presName="text_1" presStyleLbl="node1" presStyleIdx="0" presStyleCnt="5">
        <dgm:presLayoutVars>
          <dgm:bulletEnabled val="1"/>
        </dgm:presLayoutVars>
      </dgm:prSet>
      <dgm:spPr/>
      <dgm:t>
        <a:bodyPr/>
        <a:lstStyle/>
        <a:p>
          <a:endParaRPr lang="fr-FR"/>
        </a:p>
      </dgm:t>
    </dgm:pt>
    <dgm:pt modelId="{4871CE80-BCD7-6B4D-963B-4B2B1287A237}" type="pres">
      <dgm:prSet presAssocID="{C6C5EFF0-D0B7-CC43-876E-AD0E4E623D4E}" presName="accent_1" presStyleCnt="0"/>
      <dgm:spPr/>
      <dgm:t>
        <a:bodyPr/>
        <a:lstStyle/>
        <a:p>
          <a:endParaRPr lang="fr-FR"/>
        </a:p>
      </dgm:t>
    </dgm:pt>
    <dgm:pt modelId="{F9017424-4FA1-9B48-9920-C04A873B25FA}" type="pres">
      <dgm:prSet presAssocID="{C6C5EFF0-D0B7-CC43-876E-AD0E4E623D4E}" presName="accentRepeatNode" presStyleLbl="solidFgAcc1" presStyleIdx="0" presStyleCnt="5"/>
      <dgm:spPr/>
      <dgm:t>
        <a:bodyPr/>
        <a:lstStyle/>
        <a:p>
          <a:endParaRPr lang="fr-FR"/>
        </a:p>
      </dgm:t>
    </dgm:pt>
    <dgm:pt modelId="{4EE1296D-C47D-6A41-AB56-6957E0192764}" type="pres">
      <dgm:prSet presAssocID="{7630F1D3-0AC9-8641-9C7A-0FEBB97F3D87}" presName="text_2" presStyleLbl="node1" presStyleIdx="1" presStyleCnt="5">
        <dgm:presLayoutVars>
          <dgm:bulletEnabled val="1"/>
        </dgm:presLayoutVars>
      </dgm:prSet>
      <dgm:spPr/>
      <dgm:t>
        <a:bodyPr/>
        <a:lstStyle/>
        <a:p>
          <a:endParaRPr lang="fr-FR"/>
        </a:p>
      </dgm:t>
    </dgm:pt>
    <dgm:pt modelId="{A7D00B70-D44E-E84B-94CC-0C06C7A25B6B}" type="pres">
      <dgm:prSet presAssocID="{7630F1D3-0AC9-8641-9C7A-0FEBB97F3D87}" presName="accent_2" presStyleCnt="0"/>
      <dgm:spPr/>
      <dgm:t>
        <a:bodyPr/>
        <a:lstStyle/>
        <a:p>
          <a:endParaRPr lang="fr-FR"/>
        </a:p>
      </dgm:t>
    </dgm:pt>
    <dgm:pt modelId="{98E73125-2060-B84A-B325-2EED955F862E}" type="pres">
      <dgm:prSet presAssocID="{7630F1D3-0AC9-8641-9C7A-0FEBB97F3D87}" presName="accentRepeatNode" presStyleLbl="solidFgAcc1" presStyleIdx="1" presStyleCnt="5"/>
      <dgm:spPr/>
      <dgm:t>
        <a:bodyPr/>
        <a:lstStyle/>
        <a:p>
          <a:endParaRPr lang="fr-FR"/>
        </a:p>
      </dgm:t>
    </dgm:pt>
    <dgm:pt modelId="{691F2FA9-E756-DB4F-A98A-4FC98F099B9C}" type="pres">
      <dgm:prSet presAssocID="{F04DE9B5-AE02-0B4C-83F9-5E1A677B8667}" presName="text_3" presStyleLbl="node1" presStyleIdx="2" presStyleCnt="5">
        <dgm:presLayoutVars>
          <dgm:bulletEnabled val="1"/>
        </dgm:presLayoutVars>
      </dgm:prSet>
      <dgm:spPr/>
      <dgm:t>
        <a:bodyPr/>
        <a:lstStyle/>
        <a:p>
          <a:endParaRPr lang="fr-FR"/>
        </a:p>
      </dgm:t>
    </dgm:pt>
    <dgm:pt modelId="{CC4ED4CB-59A8-2D43-93D2-4ED350C70737}" type="pres">
      <dgm:prSet presAssocID="{F04DE9B5-AE02-0B4C-83F9-5E1A677B8667}" presName="accent_3" presStyleCnt="0"/>
      <dgm:spPr/>
      <dgm:t>
        <a:bodyPr/>
        <a:lstStyle/>
        <a:p>
          <a:endParaRPr lang="fr-FR"/>
        </a:p>
      </dgm:t>
    </dgm:pt>
    <dgm:pt modelId="{6BA15006-25CB-F04A-971D-382F3961C9EA}" type="pres">
      <dgm:prSet presAssocID="{F04DE9B5-AE02-0B4C-83F9-5E1A677B8667}" presName="accentRepeatNode" presStyleLbl="solidFgAcc1" presStyleIdx="2" presStyleCnt="5"/>
      <dgm:spPr/>
      <dgm:t>
        <a:bodyPr/>
        <a:lstStyle/>
        <a:p>
          <a:endParaRPr lang="fr-FR"/>
        </a:p>
      </dgm:t>
    </dgm:pt>
    <dgm:pt modelId="{42F58438-CE25-7142-88A1-46AA63DF16FF}" type="pres">
      <dgm:prSet presAssocID="{5BF4CCC6-2CCF-924C-A7E3-31CC684FC9B2}" presName="text_4" presStyleLbl="node1" presStyleIdx="3" presStyleCnt="5">
        <dgm:presLayoutVars>
          <dgm:bulletEnabled val="1"/>
        </dgm:presLayoutVars>
      </dgm:prSet>
      <dgm:spPr/>
      <dgm:t>
        <a:bodyPr/>
        <a:lstStyle/>
        <a:p>
          <a:endParaRPr lang="fr-FR"/>
        </a:p>
      </dgm:t>
    </dgm:pt>
    <dgm:pt modelId="{0963DF9F-7EA0-EC43-9FA0-6255055B9121}" type="pres">
      <dgm:prSet presAssocID="{5BF4CCC6-2CCF-924C-A7E3-31CC684FC9B2}" presName="accent_4" presStyleCnt="0"/>
      <dgm:spPr/>
    </dgm:pt>
    <dgm:pt modelId="{0A276FB9-3A59-6141-8948-14169567BCC8}" type="pres">
      <dgm:prSet presAssocID="{5BF4CCC6-2CCF-924C-A7E3-31CC684FC9B2}" presName="accentRepeatNode" presStyleLbl="solidFgAcc1" presStyleIdx="3" presStyleCnt="5"/>
      <dgm:spPr/>
    </dgm:pt>
    <dgm:pt modelId="{A9837DA6-CD45-CE4F-A232-7A55935C1C0E}" type="pres">
      <dgm:prSet presAssocID="{865BCBCF-E917-454C-A92A-4CF44E0C3EA0}" presName="text_5" presStyleLbl="node1" presStyleIdx="4" presStyleCnt="5">
        <dgm:presLayoutVars>
          <dgm:bulletEnabled val="1"/>
        </dgm:presLayoutVars>
      </dgm:prSet>
      <dgm:spPr/>
      <dgm:t>
        <a:bodyPr/>
        <a:lstStyle/>
        <a:p>
          <a:endParaRPr lang="fr-FR"/>
        </a:p>
      </dgm:t>
    </dgm:pt>
    <dgm:pt modelId="{21FBA099-541A-6946-A91B-EF51CEB02CEC}" type="pres">
      <dgm:prSet presAssocID="{865BCBCF-E917-454C-A92A-4CF44E0C3EA0}" presName="accent_5" presStyleCnt="0"/>
      <dgm:spPr/>
    </dgm:pt>
    <dgm:pt modelId="{AC800F95-DBD9-484C-B589-7A62F18E8CBB}" type="pres">
      <dgm:prSet presAssocID="{865BCBCF-E917-454C-A92A-4CF44E0C3EA0}" presName="accentRepeatNode" presStyleLbl="solidFgAcc1" presStyleIdx="4" presStyleCnt="5"/>
      <dgm:spPr/>
    </dgm:pt>
  </dgm:ptLst>
  <dgm:cxnLst>
    <dgm:cxn modelId="{757A628B-B34B-C949-93DE-FD43608E3071}" srcId="{F8E03F97-4762-BC42-B675-C4C97EB19AD5}" destId="{C6C5EFF0-D0B7-CC43-876E-AD0E4E623D4E}" srcOrd="0" destOrd="0" parTransId="{C38E0D37-CC71-7F49-816A-945D6E316F08}" sibTransId="{D1DF6946-1577-154B-857F-C3449FB0F87B}"/>
    <dgm:cxn modelId="{209800A8-6C6F-6D4E-A5CB-8B9E605B7FE8}" type="presOf" srcId="{C6C5EFF0-D0B7-CC43-876E-AD0E4E623D4E}" destId="{94285E66-F936-3640-90A7-AAE0CE089FFD}" srcOrd="0" destOrd="0" presId="urn:microsoft.com/office/officeart/2008/layout/VerticalCurvedList"/>
    <dgm:cxn modelId="{08EF5488-CC18-004E-A179-9D494CC55812}" type="presOf" srcId="{F04DE9B5-AE02-0B4C-83F9-5E1A677B8667}" destId="{691F2FA9-E756-DB4F-A98A-4FC98F099B9C}" srcOrd="0" destOrd="0" presId="urn:microsoft.com/office/officeart/2008/layout/VerticalCurvedList"/>
    <dgm:cxn modelId="{CC25720C-24EE-8A47-8130-84F1AD6DFD27}" srcId="{F8E03F97-4762-BC42-B675-C4C97EB19AD5}" destId="{F04DE9B5-AE02-0B4C-83F9-5E1A677B8667}" srcOrd="2" destOrd="0" parTransId="{ACEF6693-1428-6E40-B0A4-F6EADCC8417E}" sibTransId="{A7C412E3-5D42-4A41-BF5C-76329B0E5197}"/>
    <dgm:cxn modelId="{5082CA7F-FD09-5144-B966-EA34508F364C}" srcId="{F8E03F97-4762-BC42-B675-C4C97EB19AD5}" destId="{7630F1D3-0AC9-8641-9C7A-0FEBB97F3D87}" srcOrd="1" destOrd="0" parTransId="{1D8808E3-E11E-A44D-81CD-6A6E20B55ACF}" sibTransId="{A7DCEE4F-F2DC-0F4C-BA31-12FF8FE2BD10}"/>
    <dgm:cxn modelId="{FF4D502D-B007-E041-A39C-D66095DF33AD}" type="presOf" srcId="{D1DF6946-1577-154B-857F-C3449FB0F87B}" destId="{7CFAB4C1-6414-AA4E-A76E-25C6DE3E7238}" srcOrd="0" destOrd="0" presId="urn:microsoft.com/office/officeart/2008/layout/VerticalCurvedList"/>
    <dgm:cxn modelId="{A059150A-D370-9449-9384-D952424B7497}" srcId="{F8E03F97-4762-BC42-B675-C4C97EB19AD5}" destId="{5BF4CCC6-2CCF-924C-A7E3-31CC684FC9B2}" srcOrd="3" destOrd="0" parTransId="{D9E6E07A-758D-DF45-A5D2-AB1154A2D2ED}" sibTransId="{4F6CC9A9-E98D-F244-AD05-6D5E00A06C1D}"/>
    <dgm:cxn modelId="{66B935C1-81CB-8348-9935-A7AA6F75A36C}" srcId="{F8E03F97-4762-BC42-B675-C4C97EB19AD5}" destId="{865BCBCF-E917-454C-A92A-4CF44E0C3EA0}" srcOrd="4" destOrd="0" parTransId="{D90D9268-07F3-4843-A697-80C59DCD9694}" sibTransId="{0A0E0DBE-BF88-6448-91A3-DAE09D7B1343}"/>
    <dgm:cxn modelId="{C39E0284-8498-A446-AD85-6AE2DEA06382}" type="presOf" srcId="{865BCBCF-E917-454C-A92A-4CF44E0C3EA0}" destId="{A9837DA6-CD45-CE4F-A232-7A55935C1C0E}" srcOrd="0" destOrd="0" presId="urn:microsoft.com/office/officeart/2008/layout/VerticalCurvedList"/>
    <dgm:cxn modelId="{9197A03E-C875-384A-9ECF-112E456ED244}" type="presOf" srcId="{F8E03F97-4762-BC42-B675-C4C97EB19AD5}" destId="{2E7D91EB-8780-3F47-8C71-15B19F1D67BE}" srcOrd="0" destOrd="0" presId="urn:microsoft.com/office/officeart/2008/layout/VerticalCurvedList"/>
    <dgm:cxn modelId="{73E6935F-5289-D647-B186-E0CBC07C0C23}" type="presOf" srcId="{5BF4CCC6-2CCF-924C-A7E3-31CC684FC9B2}" destId="{42F58438-CE25-7142-88A1-46AA63DF16FF}" srcOrd="0" destOrd="0" presId="urn:microsoft.com/office/officeart/2008/layout/VerticalCurvedList"/>
    <dgm:cxn modelId="{647034B0-09D0-8949-929A-789606FFCDAE}" type="presOf" srcId="{7630F1D3-0AC9-8641-9C7A-0FEBB97F3D87}" destId="{4EE1296D-C47D-6A41-AB56-6957E0192764}" srcOrd="0" destOrd="0" presId="urn:microsoft.com/office/officeart/2008/layout/VerticalCurvedList"/>
    <dgm:cxn modelId="{30BDB766-4116-F54B-85A0-10F3ED5407D9}" type="presParOf" srcId="{2E7D91EB-8780-3F47-8C71-15B19F1D67BE}" destId="{99A46479-EBD8-7040-9558-DC33B70968E3}" srcOrd="0" destOrd="0" presId="urn:microsoft.com/office/officeart/2008/layout/VerticalCurvedList"/>
    <dgm:cxn modelId="{B60F8A6F-7F4D-734C-9822-5752D5688DF5}" type="presParOf" srcId="{99A46479-EBD8-7040-9558-DC33B70968E3}" destId="{78E7D4E9-91F6-344E-8ED6-12A06647E758}" srcOrd="0" destOrd="0" presId="urn:microsoft.com/office/officeart/2008/layout/VerticalCurvedList"/>
    <dgm:cxn modelId="{7C862095-034E-054E-A4EC-9CCACC980B5D}" type="presParOf" srcId="{78E7D4E9-91F6-344E-8ED6-12A06647E758}" destId="{BCB9D288-F864-7549-BC26-02ED516EC8DE}" srcOrd="0" destOrd="0" presId="urn:microsoft.com/office/officeart/2008/layout/VerticalCurvedList"/>
    <dgm:cxn modelId="{C510958C-3E5F-0540-ACEB-7E02FBD3FFD1}" type="presParOf" srcId="{78E7D4E9-91F6-344E-8ED6-12A06647E758}" destId="{7CFAB4C1-6414-AA4E-A76E-25C6DE3E7238}" srcOrd="1" destOrd="0" presId="urn:microsoft.com/office/officeart/2008/layout/VerticalCurvedList"/>
    <dgm:cxn modelId="{E9996DBB-0639-A84C-870C-AFF290AFA483}" type="presParOf" srcId="{78E7D4E9-91F6-344E-8ED6-12A06647E758}" destId="{7DC2CB14-058C-684F-9E70-337E7D0FB943}" srcOrd="2" destOrd="0" presId="urn:microsoft.com/office/officeart/2008/layout/VerticalCurvedList"/>
    <dgm:cxn modelId="{4575F3C0-DA82-EC48-AD9F-9AF0D4432800}" type="presParOf" srcId="{78E7D4E9-91F6-344E-8ED6-12A06647E758}" destId="{1ADF2B20-CB89-8048-82F7-B1512DBAC177}" srcOrd="3" destOrd="0" presId="urn:microsoft.com/office/officeart/2008/layout/VerticalCurvedList"/>
    <dgm:cxn modelId="{F36A7EA2-0B65-424C-9003-499D49805D2D}" type="presParOf" srcId="{99A46479-EBD8-7040-9558-DC33B70968E3}" destId="{94285E66-F936-3640-90A7-AAE0CE089FFD}" srcOrd="1" destOrd="0" presId="urn:microsoft.com/office/officeart/2008/layout/VerticalCurvedList"/>
    <dgm:cxn modelId="{04E001DE-6D2B-BE49-96F2-73A4B3BE03B1}" type="presParOf" srcId="{99A46479-EBD8-7040-9558-DC33B70968E3}" destId="{4871CE80-BCD7-6B4D-963B-4B2B1287A237}" srcOrd="2" destOrd="0" presId="urn:microsoft.com/office/officeart/2008/layout/VerticalCurvedList"/>
    <dgm:cxn modelId="{1168E35F-BE4A-244E-ACAE-F066CF35D310}" type="presParOf" srcId="{4871CE80-BCD7-6B4D-963B-4B2B1287A237}" destId="{F9017424-4FA1-9B48-9920-C04A873B25FA}" srcOrd="0" destOrd="0" presId="urn:microsoft.com/office/officeart/2008/layout/VerticalCurvedList"/>
    <dgm:cxn modelId="{0281F2A8-2B69-474B-AD23-C0A508BED577}" type="presParOf" srcId="{99A46479-EBD8-7040-9558-DC33B70968E3}" destId="{4EE1296D-C47D-6A41-AB56-6957E0192764}" srcOrd="3" destOrd="0" presId="urn:microsoft.com/office/officeart/2008/layout/VerticalCurvedList"/>
    <dgm:cxn modelId="{ADFBE532-CDA3-004B-A3F8-A42E87E10DA7}" type="presParOf" srcId="{99A46479-EBD8-7040-9558-DC33B70968E3}" destId="{A7D00B70-D44E-E84B-94CC-0C06C7A25B6B}" srcOrd="4" destOrd="0" presId="urn:microsoft.com/office/officeart/2008/layout/VerticalCurvedList"/>
    <dgm:cxn modelId="{FF7F748F-415D-A149-A7EB-C4E2CD8FE498}" type="presParOf" srcId="{A7D00B70-D44E-E84B-94CC-0C06C7A25B6B}" destId="{98E73125-2060-B84A-B325-2EED955F862E}" srcOrd="0" destOrd="0" presId="urn:microsoft.com/office/officeart/2008/layout/VerticalCurvedList"/>
    <dgm:cxn modelId="{B3772814-1B9F-FE44-83CA-A201E1573C12}" type="presParOf" srcId="{99A46479-EBD8-7040-9558-DC33B70968E3}" destId="{691F2FA9-E756-DB4F-A98A-4FC98F099B9C}" srcOrd="5" destOrd="0" presId="urn:microsoft.com/office/officeart/2008/layout/VerticalCurvedList"/>
    <dgm:cxn modelId="{0744D592-E85D-9B42-8B67-32DDCC4F5239}" type="presParOf" srcId="{99A46479-EBD8-7040-9558-DC33B70968E3}" destId="{CC4ED4CB-59A8-2D43-93D2-4ED350C70737}" srcOrd="6" destOrd="0" presId="urn:microsoft.com/office/officeart/2008/layout/VerticalCurvedList"/>
    <dgm:cxn modelId="{BD0FB0C9-71B7-3248-A9FD-F9612B568445}" type="presParOf" srcId="{CC4ED4CB-59A8-2D43-93D2-4ED350C70737}" destId="{6BA15006-25CB-F04A-971D-382F3961C9EA}" srcOrd="0" destOrd="0" presId="urn:microsoft.com/office/officeart/2008/layout/VerticalCurvedList"/>
    <dgm:cxn modelId="{AC0D4475-F813-5B49-91F4-00F7B77D4C49}" type="presParOf" srcId="{99A46479-EBD8-7040-9558-DC33B70968E3}" destId="{42F58438-CE25-7142-88A1-46AA63DF16FF}" srcOrd="7" destOrd="0" presId="urn:microsoft.com/office/officeart/2008/layout/VerticalCurvedList"/>
    <dgm:cxn modelId="{27BE46B7-A20D-614E-81AB-A83015400FA8}" type="presParOf" srcId="{99A46479-EBD8-7040-9558-DC33B70968E3}" destId="{0963DF9F-7EA0-EC43-9FA0-6255055B9121}" srcOrd="8" destOrd="0" presId="urn:microsoft.com/office/officeart/2008/layout/VerticalCurvedList"/>
    <dgm:cxn modelId="{40578CFE-5537-6B40-B9AB-169CBC64C476}" type="presParOf" srcId="{0963DF9F-7EA0-EC43-9FA0-6255055B9121}" destId="{0A276FB9-3A59-6141-8948-14169567BCC8}" srcOrd="0" destOrd="0" presId="urn:microsoft.com/office/officeart/2008/layout/VerticalCurvedList"/>
    <dgm:cxn modelId="{1DCBE2AD-CB34-494D-96D7-DF05CCF38C99}" type="presParOf" srcId="{99A46479-EBD8-7040-9558-DC33B70968E3}" destId="{A9837DA6-CD45-CE4F-A232-7A55935C1C0E}" srcOrd="9" destOrd="0" presId="urn:microsoft.com/office/officeart/2008/layout/VerticalCurvedList"/>
    <dgm:cxn modelId="{D1B43208-7488-A645-AB0D-CF98F76B04E2}" type="presParOf" srcId="{99A46479-EBD8-7040-9558-DC33B70968E3}" destId="{21FBA099-541A-6946-A91B-EF51CEB02CEC}" srcOrd="10" destOrd="0" presId="urn:microsoft.com/office/officeart/2008/layout/VerticalCurvedList"/>
    <dgm:cxn modelId="{B0733A29-D876-6144-AFE7-5F5CF2A7287C}" type="presParOf" srcId="{21FBA099-541A-6946-A91B-EF51CEB02CEC}" destId="{AC800F95-DBD9-484C-B589-7A62F18E8CB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33CFF40F-8582-B24B-80F6-EE440B35A8DC}"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fr-FR"/>
        </a:p>
      </dgm:t>
    </dgm:pt>
    <dgm:pt modelId="{3A884625-0A8F-5F44-B4F5-7946CCCFEA65}">
      <dgm:prSet custT="1"/>
      <dgm:spPr/>
      <dgm:t>
        <a:bodyPr/>
        <a:lstStyle/>
        <a:p>
          <a:pPr rtl="0"/>
          <a:r>
            <a:rPr lang="fr-BE" sz="1800" b="1" dirty="0" smtClean="0"/>
            <a:t>Objectif 1</a:t>
          </a:r>
        </a:p>
        <a:p>
          <a:pPr rtl="0"/>
          <a:r>
            <a:rPr lang="fr-BE" sz="1800" b="1" i="1" dirty="0" smtClean="0"/>
            <a:t>Définir </a:t>
          </a:r>
          <a:r>
            <a:rPr lang="fr-BE" sz="1800" b="1" i="1" dirty="0" smtClean="0"/>
            <a:t>une vision stratégique partagée entre le SPW et le GW</a:t>
          </a:r>
          <a:endParaRPr lang="fr-BE" sz="1800" i="1" dirty="0"/>
        </a:p>
      </dgm:t>
    </dgm:pt>
    <dgm:pt modelId="{2196F868-A43E-0146-A085-BED4A4CE4FA8}" type="parTrans" cxnId="{E876DB5C-A540-6B49-9730-F22B1B541EC1}">
      <dgm:prSet/>
      <dgm:spPr/>
      <dgm:t>
        <a:bodyPr/>
        <a:lstStyle/>
        <a:p>
          <a:endParaRPr lang="fr-FR"/>
        </a:p>
      </dgm:t>
    </dgm:pt>
    <dgm:pt modelId="{9562E7E3-D8FE-DF49-844C-F29E105EF2DC}" type="sibTrans" cxnId="{E876DB5C-A540-6B49-9730-F22B1B541EC1}">
      <dgm:prSet/>
      <dgm:spPr/>
      <dgm:t>
        <a:bodyPr/>
        <a:lstStyle/>
        <a:p>
          <a:endParaRPr lang="fr-FR"/>
        </a:p>
      </dgm:t>
    </dgm:pt>
    <dgm:pt modelId="{1FAC3BC1-53F1-F74C-95EE-C00C6ADC5DC0}">
      <dgm:prSet custT="1"/>
      <dgm:spPr/>
      <dgm:t>
        <a:bodyPr/>
        <a:lstStyle/>
        <a:p>
          <a:pPr rtl="0"/>
          <a:r>
            <a:rPr lang="fr-BE" sz="1600" smtClean="0"/>
            <a:t>Analyser les impacts informatiques des décisions politiques</a:t>
          </a:r>
          <a:endParaRPr lang="fr-BE" sz="1600"/>
        </a:p>
      </dgm:t>
    </dgm:pt>
    <dgm:pt modelId="{6A65C569-DA7B-0B46-A6A6-C9F4D5C627DC}" type="parTrans" cxnId="{A38C48D8-2A9D-D545-AF4E-74E73C11027B}">
      <dgm:prSet/>
      <dgm:spPr/>
      <dgm:t>
        <a:bodyPr/>
        <a:lstStyle/>
        <a:p>
          <a:endParaRPr lang="fr-FR"/>
        </a:p>
      </dgm:t>
    </dgm:pt>
    <dgm:pt modelId="{9F4337D1-2987-054C-B803-801C0BC691D5}" type="sibTrans" cxnId="{A38C48D8-2A9D-D545-AF4E-74E73C11027B}">
      <dgm:prSet/>
      <dgm:spPr/>
      <dgm:t>
        <a:bodyPr/>
        <a:lstStyle/>
        <a:p>
          <a:endParaRPr lang="fr-FR"/>
        </a:p>
      </dgm:t>
    </dgm:pt>
    <dgm:pt modelId="{091CC9F8-642F-4C4D-862F-65E96377A888}">
      <dgm:prSet custT="1"/>
      <dgm:spPr/>
      <dgm:t>
        <a:bodyPr/>
        <a:lstStyle/>
        <a:p>
          <a:pPr rtl="0"/>
          <a:r>
            <a:rPr lang="fr-BE" sz="1600" smtClean="0"/>
            <a:t>Développer une infrastructure de solutions informatiques évolutive et aisément paramétrable</a:t>
          </a:r>
          <a:endParaRPr lang="fr-BE" sz="1600"/>
        </a:p>
      </dgm:t>
    </dgm:pt>
    <dgm:pt modelId="{721B6C72-6D77-CC40-9AE5-730F10208413}" type="parTrans" cxnId="{8119317E-5168-354F-A145-A394F89F9E3B}">
      <dgm:prSet/>
      <dgm:spPr/>
      <dgm:t>
        <a:bodyPr/>
        <a:lstStyle/>
        <a:p>
          <a:endParaRPr lang="fr-FR"/>
        </a:p>
      </dgm:t>
    </dgm:pt>
    <dgm:pt modelId="{C50318EF-CAD0-E546-9B79-F16939AC0AC8}" type="sibTrans" cxnId="{8119317E-5168-354F-A145-A394F89F9E3B}">
      <dgm:prSet/>
      <dgm:spPr/>
      <dgm:t>
        <a:bodyPr/>
        <a:lstStyle/>
        <a:p>
          <a:endParaRPr lang="fr-FR"/>
        </a:p>
      </dgm:t>
    </dgm:pt>
    <dgm:pt modelId="{6480819F-D1ED-5048-93F9-F469789EA2B1}">
      <dgm:prSet custT="1"/>
      <dgm:spPr/>
      <dgm:t>
        <a:bodyPr/>
        <a:lstStyle/>
        <a:p>
          <a:pPr rtl="0"/>
          <a:r>
            <a:rPr lang="fr-BE" sz="1800" b="1" dirty="0" smtClean="0"/>
            <a:t>Objectif 2</a:t>
          </a:r>
        </a:p>
        <a:p>
          <a:pPr rtl="0"/>
          <a:r>
            <a:rPr lang="fr-BE" sz="1800" b="1" i="1" dirty="0" smtClean="0"/>
            <a:t>Organiser </a:t>
          </a:r>
          <a:r>
            <a:rPr lang="fr-BE" sz="1800" b="1" i="1" dirty="0" smtClean="0"/>
            <a:t>la gouvernance des données dans l’ensemble du SPW</a:t>
          </a:r>
          <a:r>
            <a:rPr lang="fr-BE" sz="1800" i="1" dirty="0" smtClean="0"/>
            <a:t> </a:t>
          </a:r>
          <a:endParaRPr lang="fr-BE" sz="1800" i="1" dirty="0"/>
        </a:p>
      </dgm:t>
    </dgm:pt>
    <dgm:pt modelId="{0C786C8A-6F8F-1E40-A5C6-9CBC83A7FC54}" type="parTrans" cxnId="{A3F2FD64-62E2-DD43-B704-F25A6660B6F4}">
      <dgm:prSet/>
      <dgm:spPr/>
      <dgm:t>
        <a:bodyPr/>
        <a:lstStyle/>
        <a:p>
          <a:endParaRPr lang="fr-FR"/>
        </a:p>
      </dgm:t>
    </dgm:pt>
    <dgm:pt modelId="{0234DF1F-65CC-D248-A184-C5CB2434C86B}" type="sibTrans" cxnId="{A3F2FD64-62E2-DD43-B704-F25A6660B6F4}">
      <dgm:prSet/>
      <dgm:spPr/>
      <dgm:t>
        <a:bodyPr/>
        <a:lstStyle/>
        <a:p>
          <a:endParaRPr lang="fr-FR"/>
        </a:p>
      </dgm:t>
    </dgm:pt>
    <dgm:pt modelId="{4A3EEA5B-FC6B-9C4F-9459-40755ED64565}">
      <dgm:prSet custT="1"/>
      <dgm:spPr/>
      <dgm:t>
        <a:bodyPr/>
        <a:lstStyle/>
        <a:p>
          <a:pPr rtl="0"/>
          <a:r>
            <a:rPr lang="fr-BE" sz="1600" b="0" dirty="0" smtClean="0"/>
            <a:t>Coconstuire un catalogue de données et de métadonnées avec tous les acteurs concernés </a:t>
          </a:r>
          <a:endParaRPr lang="fr-BE" sz="1600" b="0" dirty="0"/>
        </a:p>
      </dgm:t>
    </dgm:pt>
    <dgm:pt modelId="{F70D0BFD-D6DE-C447-9767-ADC46D15B386}" type="parTrans" cxnId="{E6B0C2D5-F715-8043-A59C-E488AFB03E36}">
      <dgm:prSet/>
      <dgm:spPr/>
      <dgm:t>
        <a:bodyPr/>
        <a:lstStyle/>
        <a:p>
          <a:endParaRPr lang="fr-FR"/>
        </a:p>
      </dgm:t>
    </dgm:pt>
    <dgm:pt modelId="{4E762200-4A5F-AE43-BE20-D00B61984D5F}" type="sibTrans" cxnId="{E6B0C2D5-F715-8043-A59C-E488AFB03E36}">
      <dgm:prSet/>
      <dgm:spPr/>
      <dgm:t>
        <a:bodyPr/>
        <a:lstStyle/>
        <a:p>
          <a:endParaRPr lang="fr-FR"/>
        </a:p>
      </dgm:t>
    </dgm:pt>
    <dgm:pt modelId="{F4065B7A-370C-6247-A296-99A070A6C69C}">
      <dgm:prSet custT="1"/>
      <dgm:spPr/>
      <dgm:t>
        <a:bodyPr/>
        <a:lstStyle/>
        <a:p>
          <a:pPr rtl="0"/>
          <a:r>
            <a:rPr lang="fr-BE" sz="1600" b="0" dirty="0" smtClean="0"/>
            <a:t>Analyser et rendre visible la structure actuelle de production/gestion/diffusion des données </a:t>
          </a:r>
          <a:endParaRPr lang="fr-BE" sz="1600" b="0" dirty="0"/>
        </a:p>
      </dgm:t>
    </dgm:pt>
    <dgm:pt modelId="{681AC6D5-B368-5F4A-A3E1-DC3D3688BEF5}" type="parTrans" cxnId="{CA862407-BE11-8041-A08E-6D8F66F598C8}">
      <dgm:prSet/>
      <dgm:spPr/>
      <dgm:t>
        <a:bodyPr/>
        <a:lstStyle/>
        <a:p>
          <a:endParaRPr lang="fr-FR"/>
        </a:p>
      </dgm:t>
    </dgm:pt>
    <dgm:pt modelId="{B26E2AB6-2846-E748-A53D-3F284CDAE5F4}" type="sibTrans" cxnId="{CA862407-BE11-8041-A08E-6D8F66F598C8}">
      <dgm:prSet/>
      <dgm:spPr/>
      <dgm:t>
        <a:bodyPr/>
        <a:lstStyle/>
        <a:p>
          <a:endParaRPr lang="fr-FR"/>
        </a:p>
      </dgm:t>
    </dgm:pt>
    <dgm:pt modelId="{78DC88AC-84ED-DD4C-B29F-D29E10E1A1AE}">
      <dgm:prSet custT="1"/>
      <dgm:spPr/>
      <dgm:t>
        <a:bodyPr/>
        <a:lstStyle/>
        <a:p>
          <a:pPr rtl="0"/>
          <a:r>
            <a:rPr lang="fr-BE" sz="1600" b="0" dirty="0" smtClean="0"/>
            <a:t>Créer une architecture sémantique partagée dans l’ensemble du SPW</a:t>
          </a:r>
          <a:endParaRPr lang="fr-BE" sz="1600" b="0" dirty="0"/>
        </a:p>
      </dgm:t>
    </dgm:pt>
    <dgm:pt modelId="{85D508B0-BBB0-9F4F-8789-F62CC200EF1F}" type="parTrans" cxnId="{1533BE8C-0501-1549-A716-29CF712B334B}">
      <dgm:prSet/>
      <dgm:spPr/>
      <dgm:t>
        <a:bodyPr/>
        <a:lstStyle/>
        <a:p>
          <a:endParaRPr lang="fr-FR"/>
        </a:p>
      </dgm:t>
    </dgm:pt>
    <dgm:pt modelId="{C7D24C5A-7418-204B-977C-931C372A09A3}" type="sibTrans" cxnId="{1533BE8C-0501-1549-A716-29CF712B334B}">
      <dgm:prSet/>
      <dgm:spPr/>
      <dgm:t>
        <a:bodyPr/>
        <a:lstStyle/>
        <a:p>
          <a:endParaRPr lang="fr-FR"/>
        </a:p>
      </dgm:t>
    </dgm:pt>
    <dgm:pt modelId="{E97E1B51-F760-5742-90B1-C0E89B6B4C8C}" type="pres">
      <dgm:prSet presAssocID="{33CFF40F-8582-B24B-80F6-EE440B35A8DC}" presName="hierChild1" presStyleCnt="0">
        <dgm:presLayoutVars>
          <dgm:chPref val="1"/>
          <dgm:dir/>
          <dgm:animOne val="branch"/>
          <dgm:animLvl val="lvl"/>
          <dgm:resizeHandles/>
        </dgm:presLayoutVars>
      </dgm:prSet>
      <dgm:spPr/>
      <dgm:t>
        <a:bodyPr/>
        <a:lstStyle/>
        <a:p>
          <a:endParaRPr lang="fr-FR"/>
        </a:p>
      </dgm:t>
    </dgm:pt>
    <dgm:pt modelId="{1870CE1B-F915-5740-B2BB-54FA79F2493D}" type="pres">
      <dgm:prSet presAssocID="{3A884625-0A8F-5F44-B4F5-7946CCCFEA65}" presName="hierRoot1" presStyleCnt="0"/>
      <dgm:spPr/>
    </dgm:pt>
    <dgm:pt modelId="{A4E53634-244C-604A-9F49-48F96EF1E79B}" type="pres">
      <dgm:prSet presAssocID="{3A884625-0A8F-5F44-B4F5-7946CCCFEA65}" presName="composite" presStyleCnt="0"/>
      <dgm:spPr/>
    </dgm:pt>
    <dgm:pt modelId="{A124F688-50AF-D347-89F0-8B3A5CCDF9D4}" type="pres">
      <dgm:prSet presAssocID="{3A884625-0A8F-5F44-B4F5-7946CCCFEA65}" presName="background" presStyleLbl="node0" presStyleIdx="0" presStyleCnt="2"/>
      <dgm:spPr/>
    </dgm:pt>
    <dgm:pt modelId="{E0EBEF93-40A2-4F4D-827F-560AF7282D4B}" type="pres">
      <dgm:prSet presAssocID="{3A884625-0A8F-5F44-B4F5-7946CCCFEA65}" presName="text" presStyleLbl="fgAcc0" presStyleIdx="0" presStyleCnt="2" custScaleX="159696" custScaleY="133524">
        <dgm:presLayoutVars>
          <dgm:chPref val="3"/>
        </dgm:presLayoutVars>
      </dgm:prSet>
      <dgm:spPr/>
      <dgm:t>
        <a:bodyPr/>
        <a:lstStyle/>
        <a:p>
          <a:endParaRPr lang="fr-FR"/>
        </a:p>
      </dgm:t>
    </dgm:pt>
    <dgm:pt modelId="{8BBED473-A7CC-BC42-B4A9-E5C74E736A97}" type="pres">
      <dgm:prSet presAssocID="{3A884625-0A8F-5F44-B4F5-7946CCCFEA65}" presName="hierChild2" presStyleCnt="0"/>
      <dgm:spPr/>
    </dgm:pt>
    <dgm:pt modelId="{71EB8602-94CA-304D-B327-9E7908F16DB6}" type="pres">
      <dgm:prSet presAssocID="{6A65C569-DA7B-0B46-A6A6-C9F4D5C627DC}" presName="Name10" presStyleLbl="parChTrans1D2" presStyleIdx="0" presStyleCnt="5"/>
      <dgm:spPr/>
      <dgm:t>
        <a:bodyPr/>
        <a:lstStyle/>
        <a:p>
          <a:endParaRPr lang="fr-FR"/>
        </a:p>
      </dgm:t>
    </dgm:pt>
    <dgm:pt modelId="{E65115A0-A325-094E-8D15-620A24D59C0F}" type="pres">
      <dgm:prSet presAssocID="{1FAC3BC1-53F1-F74C-95EE-C00C6ADC5DC0}" presName="hierRoot2" presStyleCnt="0"/>
      <dgm:spPr/>
    </dgm:pt>
    <dgm:pt modelId="{1D329255-B4ED-3B42-B9DC-068AA2756A29}" type="pres">
      <dgm:prSet presAssocID="{1FAC3BC1-53F1-F74C-95EE-C00C6ADC5DC0}" presName="composite2" presStyleCnt="0"/>
      <dgm:spPr/>
    </dgm:pt>
    <dgm:pt modelId="{D474F8DB-5626-2248-B367-97E23A44CC21}" type="pres">
      <dgm:prSet presAssocID="{1FAC3BC1-53F1-F74C-95EE-C00C6ADC5DC0}" presName="background2" presStyleLbl="node2" presStyleIdx="0" presStyleCnt="5"/>
      <dgm:spPr/>
    </dgm:pt>
    <dgm:pt modelId="{0039D5F9-4F3D-6742-9281-6D0BA6797CC3}" type="pres">
      <dgm:prSet presAssocID="{1FAC3BC1-53F1-F74C-95EE-C00C6ADC5DC0}" presName="text2" presStyleLbl="fgAcc2" presStyleIdx="0" presStyleCnt="5" custScaleY="185320">
        <dgm:presLayoutVars>
          <dgm:chPref val="3"/>
        </dgm:presLayoutVars>
      </dgm:prSet>
      <dgm:spPr/>
      <dgm:t>
        <a:bodyPr/>
        <a:lstStyle/>
        <a:p>
          <a:endParaRPr lang="fr-FR"/>
        </a:p>
      </dgm:t>
    </dgm:pt>
    <dgm:pt modelId="{A1997DB2-2577-484C-B99F-D73AE0C31B60}" type="pres">
      <dgm:prSet presAssocID="{1FAC3BC1-53F1-F74C-95EE-C00C6ADC5DC0}" presName="hierChild3" presStyleCnt="0"/>
      <dgm:spPr/>
    </dgm:pt>
    <dgm:pt modelId="{3AA46E36-D298-4D41-96AE-7C3E845DF9B0}" type="pres">
      <dgm:prSet presAssocID="{721B6C72-6D77-CC40-9AE5-730F10208413}" presName="Name10" presStyleLbl="parChTrans1D2" presStyleIdx="1" presStyleCnt="5"/>
      <dgm:spPr/>
      <dgm:t>
        <a:bodyPr/>
        <a:lstStyle/>
        <a:p>
          <a:endParaRPr lang="fr-FR"/>
        </a:p>
      </dgm:t>
    </dgm:pt>
    <dgm:pt modelId="{D119BB12-FBD6-8C40-9CDF-BF175455C276}" type="pres">
      <dgm:prSet presAssocID="{091CC9F8-642F-4C4D-862F-65E96377A888}" presName="hierRoot2" presStyleCnt="0"/>
      <dgm:spPr/>
    </dgm:pt>
    <dgm:pt modelId="{D05F1816-4F0B-CB4C-8E68-2855A094F851}" type="pres">
      <dgm:prSet presAssocID="{091CC9F8-642F-4C4D-862F-65E96377A888}" presName="composite2" presStyleCnt="0"/>
      <dgm:spPr/>
    </dgm:pt>
    <dgm:pt modelId="{D1AE4676-E069-A649-A859-415F69B3707C}" type="pres">
      <dgm:prSet presAssocID="{091CC9F8-642F-4C4D-862F-65E96377A888}" presName="background2" presStyleLbl="node2" presStyleIdx="1" presStyleCnt="5"/>
      <dgm:spPr/>
    </dgm:pt>
    <dgm:pt modelId="{10FEA105-46AE-3C4D-8046-4761C24237E3}" type="pres">
      <dgm:prSet presAssocID="{091CC9F8-642F-4C4D-862F-65E96377A888}" presName="text2" presStyleLbl="fgAcc2" presStyleIdx="1" presStyleCnt="5" custScaleY="185320">
        <dgm:presLayoutVars>
          <dgm:chPref val="3"/>
        </dgm:presLayoutVars>
      </dgm:prSet>
      <dgm:spPr/>
      <dgm:t>
        <a:bodyPr/>
        <a:lstStyle/>
        <a:p>
          <a:endParaRPr lang="fr-FR"/>
        </a:p>
      </dgm:t>
    </dgm:pt>
    <dgm:pt modelId="{CAF137D4-11FF-A149-B4CF-C8DFB350FAA5}" type="pres">
      <dgm:prSet presAssocID="{091CC9F8-642F-4C4D-862F-65E96377A888}" presName="hierChild3" presStyleCnt="0"/>
      <dgm:spPr/>
    </dgm:pt>
    <dgm:pt modelId="{B19EACEA-E619-4F49-8BFE-7BD13E03DD72}" type="pres">
      <dgm:prSet presAssocID="{6480819F-D1ED-5048-93F9-F469789EA2B1}" presName="hierRoot1" presStyleCnt="0"/>
      <dgm:spPr/>
    </dgm:pt>
    <dgm:pt modelId="{4A786E3C-B62A-8345-84DD-D71AD29C3838}" type="pres">
      <dgm:prSet presAssocID="{6480819F-D1ED-5048-93F9-F469789EA2B1}" presName="composite" presStyleCnt="0"/>
      <dgm:spPr/>
    </dgm:pt>
    <dgm:pt modelId="{3ED7D6DD-165E-C448-BDAD-B7AA72C7A90A}" type="pres">
      <dgm:prSet presAssocID="{6480819F-D1ED-5048-93F9-F469789EA2B1}" presName="background" presStyleLbl="node0" presStyleIdx="1" presStyleCnt="2"/>
      <dgm:spPr/>
    </dgm:pt>
    <dgm:pt modelId="{154168D3-CCD5-CC4F-8E3C-EAABF331A6B2}" type="pres">
      <dgm:prSet presAssocID="{6480819F-D1ED-5048-93F9-F469789EA2B1}" presName="text" presStyleLbl="fgAcc0" presStyleIdx="1" presStyleCnt="2" custScaleX="159696" custScaleY="133524">
        <dgm:presLayoutVars>
          <dgm:chPref val="3"/>
        </dgm:presLayoutVars>
      </dgm:prSet>
      <dgm:spPr/>
      <dgm:t>
        <a:bodyPr/>
        <a:lstStyle/>
        <a:p>
          <a:endParaRPr lang="fr-FR"/>
        </a:p>
      </dgm:t>
    </dgm:pt>
    <dgm:pt modelId="{F753E89B-00D9-F04E-9888-1AFAD87431CF}" type="pres">
      <dgm:prSet presAssocID="{6480819F-D1ED-5048-93F9-F469789EA2B1}" presName="hierChild2" presStyleCnt="0"/>
      <dgm:spPr/>
    </dgm:pt>
    <dgm:pt modelId="{02A93EFE-666D-AE47-894A-125F8C21DF28}" type="pres">
      <dgm:prSet presAssocID="{F70D0BFD-D6DE-C447-9767-ADC46D15B386}" presName="Name10" presStyleLbl="parChTrans1D2" presStyleIdx="2" presStyleCnt="5"/>
      <dgm:spPr/>
      <dgm:t>
        <a:bodyPr/>
        <a:lstStyle/>
        <a:p>
          <a:endParaRPr lang="fr-FR"/>
        </a:p>
      </dgm:t>
    </dgm:pt>
    <dgm:pt modelId="{4F2FC97E-8C1F-2544-966E-20D3B6573638}" type="pres">
      <dgm:prSet presAssocID="{4A3EEA5B-FC6B-9C4F-9459-40755ED64565}" presName="hierRoot2" presStyleCnt="0"/>
      <dgm:spPr/>
    </dgm:pt>
    <dgm:pt modelId="{368056A7-BE7E-0449-AB7B-39ABB02FAB21}" type="pres">
      <dgm:prSet presAssocID="{4A3EEA5B-FC6B-9C4F-9459-40755ED64565}" presName="composite2" presStyleCnt="0"/>
      <dgm:spPr/>
    </dgm:pt>
    <dgm:pt modelId="{2DCF35AC-B99E-2E40-8628-CC6856351CA4}" type="pres">
      <dgm:prSet presAssocID="{4A3EEA5B-FC6B-9C4F-9459-40755ED64565}" presName="background2" presStyleLbl="node2" presStyleIdx="2" presStyleCnt="5"/>
      <dgm:spPr/>
    </dgm:pt>
    <dgm:pt modelId="{FD36E185-9686-A445-AE57-509EEAB46503}" type="pres">
      <dgm:prSet presAssocID="{4A3EEA5B-FC6B-9C4F-9459-40755ED64565}" presName="text2" presStyleLbl="fgAcc2" presStyleIdx="2" presStyleCnt="5" custScaleY="185320">
        <dgm:presLayoutVars>
          <dgm:chPref val="3"/>
        </dgm:presLayoutVars>
      </dgm:prSet>
      <dgm:spPr/>
      <dgm:t>
        <a:bodyPr/>
        <a:lstStyle/>
        <a:p>
          <a:endParaRPr lang="fr-FR"/>
        </a:p>
      </dgm:t>
    </dgm:pt>
    <dgm:pt modelId="{DABEC4A8-9037-1141-9A44-5F730B44CAE4}" type="pres">
      <dgm:prSet presAssocID="{4A3EEA5B-FC6B-9C4F-9459-40755ED64565}" presName="hierChild3" presStyleCnt="0"/>
      <dgm:spPr/>
    </dgm:pt>
    <dgm:pt modelId="{8B1798C2-4898-564F-85FD-C1FDB3C6FFA0}" type="pres">
      <dgm:prSet presAssocID="{681AC6D5-B368-5F4A-A3E1-DC3D3688BEF5}" presName="Name10" presStyleLbl="parChTrans1D2" presStyleIdx="3" presStyleCnt="5"/>
      <dgm:spPr/>
      <dgm:t>
        <a:bodyPr/>
        <a:lstStyle/>
        <a:p>
          <a:endParaRPr lang="fr-FR"/>
        </a:p>
      </dgm:t>
    </dgm:pt>
    <dgm:pt modelId="{7B5BE658-DF20-3245-8FC2-25AB0B7BDE70}" type="pres">
      <dgm:prSet presAssocID="{F4065B7A-370C-6247-A296-99A070A6C69C}" presName="hierRoot2" presStyleCnt="0"/>
      <dgm:spPr/>
    </dgm:pt>
    <dgm:pt modelId="{5605B23F-5B3B-5045-8B88-4DECAABFF3E3}" type="pres">
      <dgm:prSet presAssocID="{F4065B7A-370C-6247-A296-99A070A6C69C}" presName="composite2" presStyleCnt="0"/>
      <dgm:spPr/>
    </dgm:pt>
    <dgm:pt modelId="{555B1879-385E-E349-8666-823A49AD29F4}" type="pres">
      <dgm:prSet presAssocID="{F4065B7A-370C-6247-A296-99A070A6C69C}" presName="background2" presStyleLbl="node2" presStyleIdx="3" presStyleCnt="5"/>
      <dgm:spPr/>
    </dgm:pt>
    <dgm:pt modelId="{147AED5C-F966-C540-AC90-42378924EEAF}" type="pres">
      <dgm:prSet presAssocID="{F4065B7A-370C-6247-A296-99A070A6C69C}" presName="text2" presStyleLbl="fgAcc2" presStyleIdx="3" presStyleCnt="5" custScaleY="185320">
        <dgm:presLayoutVars>
          <dgm:chPref val="3"/>
        </dgm:presLayoutVars>
      </dgm:prSet>
      <dgm:spPr/>
      <dgm:t>
        <a:bodyPr/>
        <a:lstStyle/>
        <a:p>
          <a:endParaRPr lang="fr-FR"/>
        </a:p>
      </dgm:t>
    </dgm:pt>
    <dgm:pt modelId="{290FA59B-5774-F24C-B682-4C8D3273B8A3}" type="pres">
      <dgm:prSet presAssocID="{F4065B7A-370C-6247-A296-99A070A6C69C}" presName="hierChild3" presStyleCnt="0"/>
      <dgm:spPr/>
    </dgm:pt>
    <dgm:pt modelId="{F61FB81A-2163-8D48-9EDC-86C511766B78}" type="pres">
      <dgm:prSet presAssocID="{85D508B0-BBB0-9F4F-8789-F62CC200EF1F}" presName="Name10" presStyleLbl="parChTrans1D2" presStyleIdx="4" presStyleCnt="5"/>
      <dgm:spPr/>
      <dgm:t>
        <a:bodyPr/>
        <a:lstStyle/>
        <a:p>
          <a:endParaRPr lang="fr-FR"/>
        </a:p>
      </dgm:t>
    </dgm:pt>
    <dgm:pt modelId="{52E4C587-22CF-7C4C-8B5B-E7CDB4B83AD6}" type="pres">
      <dgm:prSet presAssocID="{78DC88AC-84ED-DD4C-B29F-D29E10E1A1AE}" presName="hierRoot2" presStyleCnt="0"/>
      <dgm:spPr/>
    </dgm:pt>
    <dgm:pt modelId="{9B227A03-556E-3149-BA90-30ABAFFC1FE4}" type="pres">
      <dgm:prSet presAssocID="{78DC88AC-84ED-DD4C-B29F-D29E10E1A1AE}" presName="composite2" presStyleCnt="0"/>
      <dgm:spPr/>
    </dgm:pt>
    <dgm:pt modelId="{5A458DA6-0C28-3E4F-8B6C-2D59E9A11481}" type="pres">
      <dgm:prSet presAssocID="{78DC88AC-84ED-DD4C-B29F-D29E10E1A1AE}" presName="background2" presStyleLbl="node2" presStyleIdx="4" presStyleCnt="5"/>
      <dgm:spPr/>
    </dgm:pt>
    <dgm:pt modelId="{8149D6EF-91E2-4148-ABF8-4CF8DA999535}" type="pres">
      <dgm:prSet presAssocID="{78DC88AC-84ED-DD4C-B29F-D29E10E1A1AE}" presName="text2" presStyleLbl="fgAcc2" presStyleIdx="4" presStyleCnt="5" custScaleY="185320">
        <dgm:presLayoutVars>
          <dgm:chPref val="3"/>
        </dgm:presLayoutVars>
      </dgm:prSet>
      <dgm:spPr/>
      <dgm:t>
        <a:bodyPr/>
        <a:lstStyle/>
        <a:p>
          <a:endParaRPr lang="fr-FR"/>
        </a:p>
      </dgm:t>
    </dgm:pt>
    <dgm:pt modelId="{80E39D59-DAF1-4D44-9E2A-F1172E99324B}" type="pres">
      <dgm:prSet presAssocID="{78DC88AC-84ED-DD4C-B29F-D29E10E1A1AE}" presName="hierChild3" presStyleCnt="0"/>
      <dgm:spPr/>
    </dgm:pt>
  </dgm:ptLst>
  <dgm:cxnLst>
    <dgm:cxn modelId="{A3F2FD64-62E2-DD43-B704-F25A6660B6F4}" srcId="{33CFF40F-8582-B24B-80F6-EE440B35A8DC}" destId="{6480819F-D1ED-5048-93F9-F469789EA2B1}" srcOrd="1" destOrd="0" parTransId="{0C786C8A-6F8F-1E40-A5C6-9CBC83A7FC54}" sibTransId="{0234DF1F-65CC-D248-A184-C5CB2434C86B}"/>
    <dgm:cxn modelId="{5FECA6CD-37B9-D742-8B17-6F1B1E2047BA}" type="presOf" srcId="{33CFF40F-8582-B24B-80F6-EE440B35A8DC}" destId="{E97E1B51-F760-5742-90B1-C0E89B6B4C8C}" srcOrd="0" destOrd="0" presId="urn:microsoft.com/office/officeart/2005/8/layout/hierarchy1"/>
    <dgm:cxn modelId="{A4CBB3C6-A8EC-BB43-A2D2-B1176D0FDD84}" type="presOf" srcId="{681AC6D5-B368-5F4A-A3E1-DC3D3688BEF5}" destId="{8B1798C2-4898-564F-85FD-C1FDB3C6FFA0}" srcOrd="0" destOrd="0" presId="urn:microsoft.com/office/officeart/2005/8/layout/hierarchy1"/>
    <dgm:cxn modelId="{B8740DC9-9EE9-A946-B3F4-A73406225E61}" type="presOf" srcId="{721B6C72-6D77-CC40-9AE5-730F10208413}" destId="{3AA46E36-D298-4D41-96AE-7C3E845DF9B0}" srcOrd="0" destOrd="0" presId="urn:microsoft.com/office/officeart/2005/8/layout/hierarchy1"/>
    <dgm:cxn modelId="{CA862407-BE11-8041-A08E-6D8F66F598C8}" srcId="{6480819F-D1ED-5048-93F9-F469789EA2B1}" destId="{F4065B7A-370C-6247-A296-99A070A6C69C}" srcOrd="1" destOrd="0" parTransId="{681AC6D5-B368-5F4A-A3E1-DC3D3688BEF5}" sibTransId="{B26E2AB6-2846-E748-A53D-3F284CDAE5F4}"/>
    <dgm:cxn modelId="{88FB226E-6CBD-FD48-8EC6-E7E013C3E4E7}" type="presOf" srcId="{78DC88AC-84ED-DD4C-B29F-D29E10E1A1AE}" destId="{8149D6EF-91E2-4148-ABF8-4CF8DA999535}" srcOrd="0" destOrd="0" presId="urn:microsoft.com/office/officeart/2005/8/layout/hierarchy1"/>
    <dgm:cxn modelId="{A3A9F3D1-4C60-5046-9AB6-CE815A776E50}" type="presOf" srcId="{F4065B7A-370C-6247-A296-99A070A6C69C}" destId="{147AED5C-F966-C540-AC90-42378924EEAF}" srcOrd="0" destOrd="0" presId="urn:microsoft.com/office/officeart/2005/8/layout/hierarchy1"/>
    <dgm:cxn modelId="{E5592C90-8C3A-2A45-A74E-39B489F7B39E}" type="presOf" srcId="{F70D0BFD-D6DE-C447-9767-ADC46D15B386}" destId="{02A93EFE-666D-AE47-894A-125F8C21DF28}" srcOrd="0" destOrd="0" presId="urn:microsoft.com/office/officeart/2005/8/layout/hierarchy1"/>
    <dgm:cxn modelId="{6125A371-4461-1948-8A02-154C64F34D22}" type="presOf" srcId="{4A3EEA5B-FC6B-9C4F-9459-40755ED64565}" destId="{FD36E185-9686-A445-AE57-509EEAB46503}" srcOrd="0" destOrd="0" presId="urn:microsoft.com/office/officeart/2005/8/layout/hierarchy1"/>
    <dgm:cxn modelId="{D7BA6209-9D68-C04A-A90E-884AA88D8A43}" type="presOf" srcId="{6A65C569-DA7B-0B46-A6A6-C9F4D5C627DC}" destId="{71EB8602-94CA-304D-B327-9E7908F16DB6}" srcOrd="0" destOrd="0" presId="urn:microsoft.com/office/officeart/2005/8/layout/hierarchy1"/>
    <dgm:cxn modelId="{12A38A37-B6AE-0148-AA25-5C59D0B32630}" type="presOf" srcId="{85D508B0-BBB0-9F4F-8789-F62CC200EF1F}" destId="{F61FB81A-2163-8D48-9EDC-86C511766B78}" srcOrd="0" destOrd="0" presId="urn:microsoft.com/office/officeart/2005/8/layout/hierarchy1"/>
    <dgm:cxn modelId="{75E7B386-5A1F-6B46-BA93-57CD7588DCCC}" type="presOf" srcId="{3A884625-0A8F-5F44-B4F5-7946CCCFEA65}" destId="{E0EBEF93-40A2-4F4D-827F-560AF7282D4B}" srcOrd="0" destOrd="0" presId="urn:microsoft.com/office/officeart/2005/8/layout/hierarchy1"/>
    <dgm:cxn modelId="{16D16D6B-FFD9-7348-B514-5ECE2F5E9C0C}" type="presOf" srcId="{1FAC3BC1-53F1-F74C-95EE-C00C6ADC5DC0}" destId="{0039D5F9-4F3D-6742-9281-6D0BA6797CC3}" srcOrd="0" destOrd="0" presId="urn:microsoft.com/office/officeart/2005/8/layout/hierarchy1"/>
    <dgm:cxn modelId="{8119317E-5168-354F-A145-A394F89F9E3B}" srcId="{3A884625-0A8F-5F44-B4F5-7946CCCFEA65}" destId="{091CC9F8-642F-4C4D-862F-65E96377A888}" srcOrd="1" destOrd="0" parTransId="{721B6C72-6D77-CC40-9AE5-730F10208413}" sibTransId="{C50318EF-CAD0-E546-9B79-F16939AC0AC8}"/>
    <dgm:cxn modelId="{D936E2A8-9C06-FC40-BC08-DD9424FA2691}" type="presOf" srcId="{091CC9F8-642F-4C4D-862F-65E96377A888}" destId="{10FEA105-46AE-3C4D-8046-4761C24237E3}" srcOrd="0" destOrd="0" presId="urn:microsoft.com/office/officeart/2005/8/layout/hierarchy1"/>
    <dgm:cxn modelId="{1533BE8C-0501-1549-A716-29CF712B334B}" srcId="{6480819F-D1ED-5048-93F9-F469789EA2B1}" destId="{78DC88AC-84ED-DD4C-B29F-D29E10E1A1AE}" srcOrd="2" destOrd="0" parTransId="{85D508B0-BBB0-9F4F-8789-F62CC200EF1F}" sibTransId="{C7D24C5A-7418-204B-977C-931C372A09A3}"/>
    <dgm:cxn modelId="{E6B0C2D5-F715-8043-A59C-E488AFB03E36}" srcId="{6480819F-D1ED-5048-93F9-F469789EA2B1}" destId="{4A3EEA5B-FC6B-9C4F-9459-40755ED64565}" srcOrd="0" destOrd="0" parTransId="{F70D0BFD-D6DE-C447-9767-ADC46D15B386}" sibTransId="{4E762200-4A5F-AE43-BE20-D00B61984D5F}"/>
    <dgm:cxn modelId="{4CD22317-A048-8244-BE50-2F5B9D086D62}" type="presOf" srcId="{6480819F-D1ED-5048-93F9-F469789EA2B1}" destId="{154168D3-CCD5-CC4F-8E3C-EAABF331A6B2}" srcOrd="0" destOrd="0" presId="urn:microsoft.com/office/officeart/2005/8/layout/hierarchy1"/>
    <dgm:cxn modelId="{A38C48D8-2A9D-D545-AF4E-74E73C11027B}" srcId="{3A884625-0A8F-5F44-B4F5-7946CCCFEA65}" destId="{1FAC3BC1-53F1-F74C-95EE-C00C6ADC5DC0}" srcOrd="0" destOrd="0" parTransId="{6A65C569-DA7B-0B46-A6A6-C9F4D5C627DC}" sibTransId="{9F4337D1-2987-054C-B803-801C0BC691D5}"/>
    <dgm:cxn modelId="{E876DB5C-A540-6B49-9730-F22B1B541EC1}" srcId="{33CFF40F-8582-B24B-80F6-EE440B35A8DC}" destId="{3A884625-0A8F-5F44-B4F5-7946CCCFEA65}" srcOrd="0" destOrd="0" parTransId="{2196F868-A43E-0146-A085-BED4A4CE4FA8}" sibTransId="{9562E7E3-D8FE-DF49-844C-F29E105EF2DC}"/>
    <dgm:cxn modelId="{A3701A51-365B-2846-8A1E-A9CB24BE719E}" type="presParOf" srcId="{E97E1B51-F760-5742-90B1-C0E89B6B4C8C}" destId="{1870CE1B-F915-5740-B2BB-54FA79F2493D}" srcOrd="0" destOrd="0" presId="urn:microsoft.com/office/officeart/2005/8/layout/hierarchy1"/>
    <dgm:cxn modelId="{0AA6F494-8C5C-2648-9E88-0BFC5BF30438}" type="presParOf" srcId="{1870CE1B-F915-5740-B2BB-54FA79F2493D}" destId="{A4E53634-244C-604A-9F49-48F96EF1E79B}" srcOrd="0" destOrd="0" presId="urn:microsoft.com/office/officeart/2005/8/layout/hierarchy1"/>
    <dgm:cxn modelId="{BEF03E97-276F-274A-9099-A3B2A0C6278F}" type="presParOf" srcId="{A4E53634-244C-604A-9F49-48F96EF1E79B}" destId="{A124F688-50AF-D347-89F0-8B3A5CCDF9D4}" srcOrd="0" destOrd="0" presId="urn:microsoft.com/office/officeart/2005/8/layout/hierarchy1"/>
    <dgm:cxn modelId="{FEBAAEE0-7297-E94A-A0BC-3619AF34EC39}" type="presParOf" srcId="{A4E53634-244C-604A-9F49-48F96EF1E79B}" destId="{E0EBEF93-40A2-4F4D-827F-560AF7282D4B}" srcOrd="1" destOrd="0" presId="urn:microsoft.com/office/officeart/2005/8/layout/hierarchy1"/>
    <dgm:cxn modelId="{C7852824-B834-5F4E-A119-48E1139C97C6}" type="presParOf" srcId="{1870CE1B-F915-5740-B2BB-54FA79F2493D}" destId="{8BBED473-A7CC-BC42-B4A9-E5C74E736A97}" srcOrd="1" destOrd="0" presId="urn:microsoft.com/office/officeart/2005/8/layout/hierarchy1"/>
    <dgm:cxn modelId="{7C561CFE-A236-1745-8FA4-C763AED340B2}" type="presParOf" srcId="{8BBED473-A7CC-BC42-B4A9-E5C74E736A97}" destId="{71EB8602-94CA-304D-B327-9E7908F16DB6}" srcOrd="0" destOrd="0" presId="urn:microsoft.com/office/officeart/2005/8/layout/hierarchy1"/>
    <dgm:cxn modelId="{8494F823-3CAD-F144-B4F1-5D93495F1E23}" type="presParOf" srcId="{8BBED473-A7CC-BC42-B4A9-E5C74E736A97}" destId="{E65115A0-A325-094E-8D15-620A24D59C0F}" srcOrd="1" destOrd="0" presId="urn:microsoft.com/office/officeart/2005/8/layout/hierarchy1"/>
    <dgm:cxn modelId="{360DD408-CEFA-F44B-A505-8C12406DCAB1}" type="presParOf" srcId="{E65115A0-A325-094E-8D15-620A24D59C0F}" destId="{1D329255-B4ED-3B42-B9DC-068AA2756A29}" srcOrd="0" destOrd="0" presId="urn:microsoft.com/office/officeart/2005/8/layout/hierarchy1"/>
    <dgm:cxn modelId="{BD53DCA9-C0CC-0840-8973-8B2BE1E841D8}" type="presParOf" srcId="{1D329255-B4ED-3B42-B9DC-068AA2756A29}" destId="{D474F8DB-5626-2248-B367-97E23A44CC21}" srcOrd="0" destOrd="0" presId="urn:microsoft.com/office/officeart/2005/8/layout/hierarchy1"/>
    <dgm:cxn modelId="{A1206954-6B32-7E45-ABEB-7E241CB98BFF}" type="presParOf" srcId="{1D329255-B4ED-3B42-B9DC-068AA2756A29}" destId="{0039D5F9-4F3D-6742-9281-6D0BA6797CC3}" srcOrd="1" destOrd="0" presId="urn:microsoft.com/office/officeart/2005/8/layout/hierarchy1"/>
    <dgm:cxn modelId="{D42EAF11-FEE9-2746-A654-4833320DEF4E}" type="presParOf" srcId="{E65115A0-A325-094E-8D15-620A24D59C0F}" destId="{A1997DB2-2577-484C-B99F-D73AE0C31B60}" srcOrd="1" destOrd="0" presId="urn:microsoft.com/office/officeart/2005/8/layout/hierarchy1"/>
    <dgm:cxn modelId="{FF1CE4DC-B5C6-604A-A641-BA95C37B35B1}" type="presParOf" srcId="{8BBED473-A7CC-BC42-B4A9-E5C74E736A97}" destId="{3AA46E36-D298-4D41-96AE-7C3E845DF9B0}" srcOrd="2" destOrd="0" presId="urn:microsoft.com/office/officeart/2005/8/layout/hierarchy1"/>
    <dgm:cxn modelId="{9A860ECE-18BF-E744-9E27-024C48CB1826}" type="presParOf" srcId="{8BBED473-A7CC-BC42-B4A9-E5C74E736A97}" destId="{D119BB12-FBD6-8C40-9CDF-BF175455C276}" srcOrd="3" destOrd="0" presId="urn:microsoft.com/office/officeart/2005/8/layout/hierarchy1"/>
    <dgm:cxn modelId="{32D85757-8776-AB4D-BFF3-0189749F58CB}" type="presParOf" srcId="{D119BB12-FBD6-8C40-9CDF-BF175455C276}" destId="{D05F1816-4F0B-CB4C-8E68-2855A094F851}" srcOrd="0" destOrd="0" presId="urn:microsoft.com/office/officeart/2005/8/layout/hierarchy1"/>
    <dgm:cxn modelId="{14C099BE-E7E7-D343-A3B7-EE438909C5A6}" type="presParOf" srcId="{D05F1816-4F0B-CB4C-8E68-2855A094F851}" destId="{D1AE4676-E069-A649-A859-415F69B3707C}" srcOrd="0" destOrd="0" presId="urn:microsoft.com/office/officeart/2005/8/layout/hierarchy1"/>
    <dgm:cxn modelId="{A54B481E-EB69-8243-9816-C90D1A7D042D}" type="presParOf" srcId="{D05F1816-4F0B-CB4C-8E68-2855A094F851}" destId="{10FEA105-46AE-3C4D-8046-4761C24237E3}" srcOrd="1" destOrd="0" presId="urn:microsoft.com/office/officeart/2005/8/layout/hierarchy1"/>
    <dgm:cxn modelId="{729239FD-DC99-5344-AACD-493A298A408F}" type="presParOf" srcId="{D119BB12-FBD6-8C40-9CDF-BF175455C276}" destId="{CAF137D4-11FF-A149-B4CF-C8DFB350FAA5}" srcOrd="1" destOrd="0" presId="urn:microsoft.com/office/officeart/2005/8/layout/hierarchy1"/>
    <dgm:cxn modelId="{A7BB6FF9-8229-2E47-8465-E78A041D3E0A}" type="presParOf" srcId="{E97E1B51-F760-5742-90B1-C0E89B6B4C8C}" destId="{B19EACEA-E619-4F49-8BFE-7BD13E03DD72}" srcOrd="1" destOrd="0" presId="urn:microsoft.com/office/officeart/2005/8/layout/hierarchy1"/>
    <dgm:cxn modelId="{DCB3DE53-4F11-D543-8AAD-733FE57A3EDC}" type="presParOf" srcId="{B19EACEA-E619-4F49-8BFE-7BD13E03DD72}" destId="{4A786E3C-B62A-8345-84DD-D71AD29C3838}" srcOrd="0" destOrd="0" presId="urn:microsoft.com/office/officeart/2005/8/layout/hierarchy1"/>
    <dgm:cxn modelId="{06842C06-9D78-624F-82A8-09966E904A8B}" type="presParOf" srcId="{4A786E3C-B62A-8345-84DD-D71AD29C3838}" destId="{3ED7D6DD-165E-C448-BDAD-B7AA72C7A90A}" srcOrd="0" destOrd="0" presId="urn:microsoft.com/office/officeart/2005/8/layout/hierarchy1"/>
    <dgm:cxn modelId="{4021FE09-F3AD-324F-ABEB-53628A6E1D43}" type="presParOf" srcId="{4A786E3C-B62A-8345-84DD-D71AD29C3838}" destId="{154168D3-CCD5-CC4F-8E3C-EAABF331A6B2}" srcOrd="1" destOrd="0" presId="urn:microsoft.com/office/officeart/2005/8/layout/hierarchy1"/>
    <dgm:cxn modelId="{681F9367-3F86-0841-990F-2CAB97A542A5}" type="presParOf" srcId="{B19EACEA-E619-4F49-8BFE-7BD13E03DD72}" destId="{F753E89B-00D9-F04E-9888-1AFAD87431CF}" srcOrd="1" destOrd="0" presId="urn:microsoft.com/office/officeart/2005/8/layout/hierarchy1"/>
    <dgm:cxn modelId="{E814BB51-B1BC-9744-8283-F53BE5409551}" type="presParOf" srcId="{F753E89B-00D9-F04E-9888-1AFAD87431CF}" destId="{02A93EFE-666D-AE47-894A-125F8C21DF28}" srcOrd="0" destOrd="0" presId="urn:microsoft.com/office/officeart/2005/8/layout/hierarchy1"/>
    <dgm:cxn modelId="{5E57B1B3-625E-6047-9368-E2D0461486E3}" type="presParOf" srcId="{F753E89B-00D9-F04E-9888-1AFAD87431CF}" destId="{4F2FC97E-8C1F-2544-966E-20D3B6573638}" srcOrd="1" destOrd="0" presId="urn:microsoft.com/office/officeart/2005/8/layout/hierarchy1"/>
    <dgm:cxn modelId="{762C7DE7-16F0-B045-BABB-AD8C693F661B}" type="presParOf" srcId="{4F2FC97E-8C1F-2544-966E-20D3B6573638}" destId="{368056A7-BE7E-0449-AB7B-39ABB02FAB21}" srcOrd="0" destOrd="0" presId="urn:microsoft.com/office/officeart/2005/8/layout/hierarchy1"/>
    <dgm:cxn modelId="{C1AAB817-F28E-ED4F-9E00-0434B9CAC86D}" type="presParOf" srcId="{368056A7-BE7E-0449-AB7B-39ABB02FAB21}" destId="{2DCF35AC-B99E-2E40-8628-CC6856351CA4}" srcOrd="0" destOrd="0" presId="urn:microsoft.com/office/officeart/2005/8/layout/hierarchy1"/>
    <dgm:cxn modelId="{34C14AB5-FF76-3648-86EF-946F04A7C9EA}" type="presParOf" srcId="{368056A7-BE7E-0449-AB7B-39ABB02FAB21}" destId="{FD36E185-9686-A445-AE57-509EEAB46503}" srcOrd="1" destOrd="0" presId="urn:microsoft.com/office/officeart/2005/8/layout/hierarchy1"/>
    <dgm:cxn modelId="{E5B20942-8D06-4149-8741-2370856DC5DF}" type="presParOf" srcId="{4F2FC97E-8C1F-2544-966E-20D3B6573638}" destId="{DABEC4A8-9037-1141-9A44-5F730B44CAE4}" srcOrd="1" destOrd="0" presId="urn:microsoft.com/office/officeart/2005/8/layout/hierarchy1"/>
    <dgm:cxn modelId="{D153D911-709E-6947-9867-575EBD062407}" type="presParOf" srcId="{F753E89B-00D9-F04E-9888-1AFAD87431CF}" destId="{8B1798C2-4898-564F-85FD-C1FDB3C6FFA0}" srcOrd="2" destOrd="0" presId="urn:microsoft.com/office/officeart/2005/8/layout/hierarchy1"/>
    <dgm:cxn modelId="{459A0AE9-88DB-5D4D-A6A0-19326F49D60A}" type="presParOf" srcId="{F753E89B-00D9-F04E-9888-1AFAD87431CF}" destId="{7B5BE658-DF20-3245-8FC2-25AB0B7BDE70}" srcOrd="3" destOrd="0" presId="urn:microsoft.com/office/officeart/2005/8/layout/hierarchy1"/>
    <dgm:cxn modelId="{912A7C3B-4756-D74D-B4EC-BE9A8862277A}" type="presParOf" srcId="{7B5BE658-DF20-3245-8FC2-25AB0B7BDE70}" destId="{5605B23F-5B3B-5045-8B88-4DECAABFF3E3}" srcOrd="0" destOrd="0" presId="urn:microsoft.com/office/officeart/2005/8/layout/hierarchy1"/>
    <dgm:cxn modelId="{1AFAD68C-5EF0-A84D-87B5-0FCBFEA65AD1}" type="presParOf" srcId="{5605B23F-5B3B-5045-8B88-4DECAABFF3E3}" destId="{555B1879-385E-E349-8666-823A49AD29F4}" srcOrd="0" destOrd="0" presId="urn:microsoft.com/office/officeart/2005/8/layout/hierarchy1"/>
    <dgm:cxn modelId="{F65DFEC0-7E69-1B42-A18E-276A9EE5E95D}" type="presParOf" srcId="{5605B23F-5B3B-5045-8B88-4DECAABFF3E3}" destId="{147AED5C-F966-C540-AC90-42378924EEAF}" srcOrd="1" destOrd="0" presId="urn:microsoft.com/office/officeart/2005/8/layout/hierarchy1"/>
    <dgm:cxn modelId="{67CF263D-C81B-B44A-8AEC-3AE2D87212F9}" type="presParOf" srcId="{7B5BE658-DF20-3245-8FC2-25AB0B7BDE70}" destId="{290FA59B-5774-F24C-B682-4C8D3273B8A3}" srcOrd="1" destOrd="0" presId="urn:microsoft.com/office/officeart/2005/8/layout/hierarchy1"/>
    <dgm:cxn modelId="{D45E9DE8-D6FF-1642-9AFB-9A5382DAA281}" type="presParOf" srcId="{F753E89B-00D9-F04E-9888-1AFAD87431CF}" destId="{F61FB81A-2163-8D48-9EDC-86C511766B78}" srcOrd="4" destOrd="0" presId="urn:microsoft.com/office/officeart/2005/8/layout/hierarchy1"/>
    <dgm:cxn modelId="{03F82BB4-4636-F844-8E37-E2E4E28E9147}" type="presParOf" srcId="{F753E89B-00D9-F04E-9888-1AFAD87431CF}" destId="{52E4C587-22CF-7C4C-8B5B-E7CDB4B83AD6}" srcOrd="5" destOrd="0" presId="urn:microsoft.com/office/officeart/2005/8/layout/hierarchy1"/>
    <dgm:cxn modelId="{890151C5-CCEE-2B4E-B22A-E0CE8DC113D9}" type="presParOf" srcId="{52E4C587-22CF-7C4C-8B5B-E7CDB4B83AD6}" destId="{9B227A03-556E-3149-BA90-30ABAFFC1FE4}" srcOrd="0" destOrd="0" presId="urn:microsoft.com/office/officeart/2005/8/layout/hierarchy1"/>
    <dgm:cxn modelId="{CC4E0281-BEBC-CC4A-A3AF-C58769243E5E}" type="presParOf" srcId="{9B227A03-556E-3149-BA90-30ABAFFC1FE4}" destId="{5A458DA6-0C28-3E4F-8B6C-2D59E9A11481}" srcOrd="0" destOrd="0" presId="urn:microsoft.com/office/officeart/2005/8/layout/hierarchy1"/>
    <dgm:cxn modelId="{F0E2F169-3E84-4C4D-AC77-B6EFF98B577E}" type="presParOf" srcId="{9B227A03-556E-3149-BA90-30ABAFFC1FE4}" destId="{8149D6EF-91E2-4148-ABF8-4CF8DA999535}" srcOrd="1" destOrd="0" presId="urn:microsoft.com/office/officeart/2005/8/layout/hierarchy1"/>
    <dgm:cxn modelId="{30F78190-68CD-9C4C-82C8-424E993431E7}" type="presParOf" srcId="{52E4C587-22CF-7C4C-8B5B-E7CDB4B83AD6}" destId="{80E39D59-DAF1-4D44-9E2A-F1172E99324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CFF40F-8582-B24B-80F6-EE440B35A8DC}"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fr-FR"/>
        </a:p>
      </dgm:t>
    </dgm:pt>
    <dgm:pt modelId="{7F718BC0-8FEE-2743-B33A-274D27A2E36A}">
      <dgm:prSet custT="1"/>
      <dgm:spPr/>
      <dgm:t>
        <a:bodyPr/>
        <a:lstStyle/>
        <a:p>
          <a:pPr rtl="0"/>
          <a:r>
            <a:rPr lang="fr-BE" sz="1800" b="1" dirty="0" smtClean="0"/>
            <a:t>Objectif 3</a:t>
          </a:r>
        </a:p>
        <a:p>
          <a:pPr rtl="0"/>
          <a:r>
            <a:rPr lang="fr-BE" sz="1800" b="1" i="1" dirty="0" smtClean="0"/>
            <a:t>Poursuivre </a:t>
          </a:r>
          <a:r>
            <a:rPr lang="fr-BE" sz="1800" b="1" i="1" dirty="0" smtClean="0"/>
            <a:t>et </a:t>
          </a:r>
          <a:r>
            <a:rPr lang="fr-BE" sz="1800" b="1" i="1" dirty="0" smtClean="0"/>
            <a:t>accélérer </a:t>
          </a:r>
          <a:r>
            <a:rPr lang="fr-BE" sz="1800" b="1" i="1" dirty="0" smtClean="0"/>
            <a:t>la dématérialisation de tous les processus</a:t>
          </a:r>
          <a:endParaRPr lang="fr-BE" sz="1800" i="1" dirty="0"/>
        </a:p>
      </dgm:t>
    </dgm:pt>
    <dgm:pt modelId="{8795DF87-9DC8-8341-83EE-A8B50454D96F}" type="parTrans" cxnId="{36471CA0-ED20-4D4F-BB94-42CB4E551666}">
      <dgm:prSet/>
      <dgm:spPr/>
      <dgm:t>
        <a:bodyPr/>
        <a:lstStyle/>
        <a:p>
          <a:endParaRPr lang="fr-FR"/>
        </a:p>
      </dgm:t>
    </dgm:pt>
    <dgm:pt modelId="{A9D1CA87-FC5C-F74F-9285-30F3B9AF119F}" type="sibTrans" cxnId="{36471CA0-ED20-4D4F-BB94-42CB4E551666}">
      <dgm:prSet/>
      <dgm:spPr/>
      <dgm:t>
        <a:bodyPr/>
        <a:lstStyle/>
        <a:p>
          <a:endParaRPr lang="fr-FR"/>
        </a:p>
      </dgm:t>
    </dgm:pt>
    <dgm:pt modelId="{F1BF2065-F732-F54D-8EC9-C55991855C24}">
      <dgm:prSet custT="1"/>
      <dgm:spPr/>
      <dgm:t>
        <a:bodyPr/>
        <a:lstStyle/>
        <a:p>
          <a:pPr rtl="0"/>
          <a:r>
            <a:rPr lang="fr-BE" sz="1600" dirty="0" smtClean="0"/>
            <a:t>Rationaliser, </a:t>
          </a:r>
          <a:r>
            <a:rPr lang="fr-BE" sz="1600" dirty="0" smtClean="0"/>
            <a:t>optimiser, mutualiser les processus</a:t>
          </a:r>
          <a:endParaRPr lang="fr-BE" sz="1600" dirty="0"/>
        </a:p>
      </dgm:t>
    </dgm:pt>
    <dgm:pt modelId="{3ECA14E7-FE42-2E49-AD2E-C5A846E7BE21}" type="parTrans" cxnId="{24E6FE92-C6C2-0447-8D23-6D66524EEE01}">
      <dgm:prSet/>
      <dgm:spPr/>
      <dgm:t>
        <a:bodyPr/>
        <a:lstStyle/>
        <a:p>
          <a:endParaRPr lang="fr-FR"/>
        </a:p>
      </dgm:t>
    </dgm:pt>
    <dgm:pt modelId="{EA642BBB-8024-E545-96CF-1D269F32220E}" type="sibTrans" cxnId="{24E6FE92-C6C2-0447-8D23-6D66524EEE01}">
      <dgm:prSet/>
      <dgm:spPr/>
      <dgm:t>
        <a:bodyPr/>
        <a:lstStyle/>
        <a:p>
          <a:endParaRPr lang="fr-FR"/>
        </a:p>
      </dgm:t>
    </dgm:pt>
    <dgm:pt modelId="{916C4A34-67FA-6F47-9523-A68EC549F482}">
      <dgm:prSet custT="1"/>
      <dgm:spPr/>
      <dgm:t>
        <a:bodyPr/>
        <a:lstStyle/>
        <a:p>
          <a:pPr rtl="0"/>
          <a:r>
            <a:rPr lang="fr-BE" sz="1600" dirty="0" smtClean="0"/>
            <a:t>Intégrer l’orientation usager dans le travail d’optimisation des processus</a:t>
          </a:r>
          <a:endParaRPr lang="fr-BE" sz="1600" dirty="0"/>
        </a:p>
      </dgm:t>
    </dgm:pt>
    <dgm:pt modelId="{A6F6D6A7-07A4-DE4C-AA1D-41F2A710EA38}" type="parTrans" cxnId="{54D793F0-1978-BB40-9635-3590A95608E1}">
      <dgm:prSet/>
      <dgm:spPr/>
      <dgm:t>
        <a:bodyPr/>
        <a:lstStyle/>
        <a:p>
          <a:endParaRPr lang="fr-FR"/>
        </a:p>
      </dgm:t>
    </dgm:pt>
    <dgm:pt modelId="{5183AAA6-9900-244B-A372-EA7CCC52935B}" type="sibTrans" cxnId="{54D793F0-1978-BB40-9635-3590A95608E1}">
      <dgm:prSet/>
      <dgm:spPr/>
      <dgm:t>
        <a:bodyPr/>
        <a:lstStyle/>
        <a:p>
          <a:endParaRPr lang="fr-FR"/>
        </a:p>
      </dgm:t>
    </dgm:pt>
    <dgm:pt modelId="{6AE0BE56-45AD-9744-98A2-8857DAF392F7}">
      <dgm:prSet custT="1"/>
      <dgm:spPr/>
      <dgm:t>
        <a:bodyPr/>
        <a:lstStyle/>
        <a:p>
          <a:pPr rtl="0"/>
          <a:r>
            <a:rPr lang="fr-BE" sz="1600" smtClean="0"/>
            <a:t>Mesurer le ROI de la dématérialisation </a:t>
          </a:r>
          <a:endParaRPr lang="fr-BE" sz="1600"/>
        </a:p>
      </dgm:t>
    </dgm:pt>
    <dgm:pt modelId="{BE825195-FDE6-854E-ABC3-C838E4D42660}" type="parTrans" cxnId="{20BB686A-CB2F-004D-B2E2-674481407F89}">
      <dgm:prSet/>
      <dgm:spPr/>
      <dgm:t>
        <a:bodyPr/>
        <a:lstStyle/>
        <a:p>
          <a:endParaRPr lang="fr-FR"/>
        </a:p>
      </dgm:t>
    </dgm:pt>
    <dgm:pt modelId="{8F91B2DC-CE6B-A342-9C24-EF505EEAD097}" type="sibTrans" cxnId="{20BB686A-CB2F-004D-B2E2-674481407F89}">
      <dgm:prSet/>
      <dgm:spPr/>
      <dgm:t>
        <a:bodyPr/>
        <a:lstStyle/>
        <a:p>
          <a:endParaRPr lang="fr-FR"/>
        </a:p>
      </dgm:t>
    </dgm:pt>
    <dgm:pt modelId="{FD905105-CBA0-634B-B80B-72C04EC95DE8}">
      <dgm:prSet custT="1"/>
      <dgm:spPr/>
      <dgm:t>
        <a:bodyPr/>
        <a:lstStyle/>
        <a:p>
          <a:pPr rtl="0"/>
          <a:r>
            <a:rPr lang="fr-BE" sz="1800" b="1" dirty="0" smtClean="0"/>
            <a:t>Objectif 4</a:t>
          </a:r>
        </a:p>
        <a:p>
          <a:pPr rtl="0"/>
          <a:r>
            <a:rPr lang="fr-BE" sz="1800" b="1" i="1" dirty="0" smtClean="0"/>
            <a:t>Développer </a:t>
          </a:r>
          <a:r>
            <a:rPr lang="fr-BE" sz="1800" b="1" i="1" dirty="0" smtClean="0"/>
            <a:t>l’agilité informatique </a:t>
          </a:r>
          <a:endParaRPr lang="fr-BE" sz="1800" i="1" dirty="0"/>
        </a:p>
      </dgm:t>
    </dgm:pt>
    <dgm:pt modelId="{6DE716C0-8660-6746-BF4C-6BFE287CB0F3}" type="parTrans" cxnId="{E4870166-4C9A-2649-ADBB-1A9E2C5446C5}">
      <dgm:prSet/>
      <dgm:spPr/>
      <dgm:t>
        <a:bodyPr/>
        <a:lstStyle/>
        <a:p>
          <a:endParaRPr lang="fr-FR"/>
        </a:p>
      </dgm:t>
    </dgm:pt>
    <dgm:pt modelId="{B3B9675B-D48F-9645-A67E-84F5D82EE458}" type="sibTrans" cxnId="{E4870166-4C9A-2649-ADBB-1A9E2C5446C5}">
      <dgm:prSet/>
      <dgm:spPr/>
      <dgm:t>
        <a:bodyPr/>
        <a:lstStyle/>
        <a:p>
          <a:endParaRPr lang="fr-FR"/>
        </a:p>
      </dgm:t>
    </dgm:pt>
    <dgm:pt modelId="{A11E6F8A-2431-4444-A376-03AD4C5AD9F7}">
      <dgm:prSet custT="1"/>
      <dgm:spPr/>
      <dgm:t>
        <a:bodyPr/>
        <a:lstStyle/>
        <a:p>
          <a:pPr rtl="0"/>
          <a:r>
            <a:rPr lang="fr-BE" sz="1600" smtClean="0"/>
            <a:t>Développement d’un réseau d'experts IT en forte interaction dans l’ensemble du SPW</a:t>
          </a:r>
          <a:endParaRPr lang="fr-BE" sz="1600"/>
        </a:p>
      </dgm:t>
    </dgm:pt>
    <dgm:pt modelId="{670A3B46-AA9C-7D48-9A06-B13554200899}" type="parTrans" cxnId="{51DF1F92-75D1-3F4C-A0A9-30B3C83E3943}">
      <dgm:prSet/>
      <dgm:spPr/>
      <dgm:t>
        <a:bodyPr/>
        <a:lstStyle/>
        <a:p>
          <a:endParaRPr lang="fr-FR"/>
        </a:p>
      </dgm:t>
    </dgm:pt>
    <dgm:pt modelId="{10D099FC-2441-1A41-B2B9-BE332C674B6A}" type="sibTrans" cxnId="{51DF1F92-75D1-3F4C-A0A9-30B3C83E3943}">
      <dgm:prSet/>
      <dgm:spPr/>
      <dgm:t>
        <a:bodyPr/>
        <a:lstStyle/>
        <a:p>
          <a:endParaRPr lang="fr-FR"/>
        </a:p>
      </dgm:t>
    </dgm:pt>
    <dgm:pt modelId="{02D2B2EE-65B9-A246-8ED3-4578761F8FE3}">
      <dgm:prSet custT="1"/>
      <dgm:spPr/>
      <dgm:t>
        <a:bodyPr/>
        <a:lstStyle/>
        <a:p>
          <a:pPr rtl="0"/>
          <a:r>
            <a:rPr lang="fr-BE" sz="1600" dirty="0" smtClean="0"/>
            <a:t>Développer un système articulant généricité et spécificité au niveau des besoins </a:t>
          </a:r>
          <a:r>
            <a:rPr lang="fr-BE" sz="1600" dirty="0" smtClean="0"/>
            <a:t>métiers</a:t>
          </a:r>
          <a:endParaRPr lang="fr-BE" sz="1600" dirty="0"/>
        </a:p>
      </dgm:t>
    </dgm:pt>
    <dgm:pt modelId="{C7A8C0A1-649E-5D4F-933A-4A601923FADB}" type="parTrans" cxnId="{3BA52D9A-1DAA-0345-866D-562F82C2690C}">
      <dgm:prSet/>
      <dgm:spPr/>
      <dgm:t>
        <a:bodyPr/>
        <a:lstStyle/>
        <a:p>
          <a:endParaRPr lang="fr-FR"/>
        </a:p>
      </dgm:t>
    </dgm:pt>
    <dgm:pt modelId="{4AC0E27E-98FF-BA47-87EA-04425C3A381D}" type="sibTrans" cxnId="{3BA52D9A-1DAA-0345-866D-562F82C2690C}">
      <dgm:prSet/>
      <dgm:spPr/>
      <dgm:t>
        <a:bodyPr/>
        <a:lstStyle/>
        <a:p>
          <a:endParaRPr lang="fr-FR"/>
        </a:p>
      </dgm:t>
    </dgm:pt>
    <dgm:pt modelId="{3899F6A2-6D0E-1C42-B86B-A5193B9AAFC7}">
      <dgm:prSet custT="1"/>
      <dgm:spPr/>
      <dgm:t>
        <a:bodyPr/>
        <a:lstStyle/>
        <a:p>
          <a:pPr rtl="0"/>
          <a:r>
            <a:rPr lang="fr-BE" sz="1600" dirty="0" smtClean="0"/>
            <a:t>Adopter des méthodes agiles dans le cadre de l'exécution des projets</a:t>
          </a:r>
          <a:endParaRPr lang="fr-BE" sz="1600" dirty="0"/>
        </a:p>
      </dgm:t>
    </dgm:pt>
    <dgm:pt modelId="{113FF06A-14B6-BF4B-A321-029566572989}" type="parTrans" cxnId="{F2AAF9B9-67DD-F548-B69F-836535E0D75B}">
      <dgm:prSet/>
      <dgm:spPr/>
      <dgm:t>
        <a:bodyPr/>
        <a:lstStyle/>
        <a:p>
          <a:endParaRPr lang="fr-FR"/>
        </a:p>
      </dgm:t>
    </dgm:pt>
    <dgm:pt modelId="{4F142463-8287-8F48-BEB8-0D2AF10B6EF9}" type="sibTrans" cxnId="{F2AAF9B9-67DD-F548-B69F-836535E0D75B}">
      <dgm:prSet/>
      <dgm:spPr/>
      <dgm:t>
        <a:bodyPr/>
        <a:lstStyle/>
        <a:p>
          <a:endParaRPr lang="fr-FR"/>
        </a:p>
      </dgm:t>
    </dgm:pt>
    <dgm:pt modelId="{DAC59F16-38DE-084E-93D5-9CF6B9F69CEC}" type="pres">
      <dgm:prSet presAssocID="{33CFF40F-8582-B24B-80F6-EE440B35A8DC}" presName="hierChild1" presStyleCnt="0">
        <dgm:presLayoutVars>
          <dgm:chPref val="1"/>
          <dgm:dir/>
          <dgm:animOne val="branch"/>
          <dgm:animLvl val="lvl"/>
          <dgm:resizeHandles/>
        </dgm:presLayoutVars>
      </dgm:prSet>
      <dgm:spPr/>
      <dgm:t>
        <a:bodyPr/>
        <a:lstStyle/>
        <a:p>
          <a:endParaRPr lang="fr-FR"/>
        </a:p>
      </dgm:t>
    </dgm:pt>
    <dgm:pt modelId="{D70A652A-A178-6E40-B4F9-93927CB04797}" type="pres">
      <dgm:prSet presAssocID="{7F718BC0-8FEE-2743-B33A-274D27A2E36A}" presName="hierRoot1" presStyleCnt="0"/>
      <dgm:spPr/>
    </dgm:pt>
    <dgm:pt modelId="{2D1DA550-65D8-AF4F-B103-CF71BD2EC4C3}" type="pres">
      <dgm:prSet presAssocID="{7F718BC0-8FEE-2743-B33A-274D27A2E36A}" presName="composite" presStyleCnt="0"/>
      <dgm:spPr/>
    </dgm:pt>
    <dgm:pt modelId="{711F6BFE-A7AF-9F41-A6F9-4E2B39511ACA}" type="pres">
      <dgm:prSet presAssocID="{7F718BC0-8FEE-2743-B33A-274D27A2E36A}" presName="background" presStyleLbl="node0" presStyleIdx="0" presStyleCnt="2"/>
      <dgm:spPr/>
    </dgm:pt>
    <dgm:pt modelId="{A3CFE33B-F6B2-0D4B-964C-9089BB4E4E44}" type="pres">
      <dgm:prSet presAssocID="{7F718BC0-8FEE-2743-B33A-274D27A2E36A}" presName="text" presStyleLbl="fgAcc0" presStyleIdx="0" presStyleCnt="2" custScaleX="183988" custScaleY="146121">
        <dgm:presLayoutVars>
          <dgm:chPref val="3"/>
        </dgm:presLayoutVars>
      </dgm:prSet>
      <dgm:spPr/>
      <dgm:t>
        <a:bodyPr/>
        <a:lstStyle/>
        <a:p>
          <a:endParaRPr lang="fr-FR"/>
        </a:p>
      </dgm:t>
    </dgm:pt>
    <dgm:pt modelId="{3B1AFFFF-A856-9540-B2CE-030F3B7196E0}" type="pres">
      <dgm:prSet presAssocID="{7F718BC0-8FEE-2743-B33A-274D27A2E36A}" presName="hierChild2" presStyleCnt="0"/>
      <dgm:spPr/>
    </dgm:pt>
    <dgm:pt modelId="{52D790C1-04F3-404B-AF38-12B3E94A7751}" type="pres">
      <dgm:prSet presAssocID="{3ECA14E7-FE42-2E49-AD2E-C5A846E7BE21}" presName="Name10" presStyleLbl="parChTrans1D2" presStyleIdx="0" presStyleCnt="6"/>
      <dgm:spPr/>
      <dgm:t>
        <a:bodyPr/>
        <a:lstStyle/>
        <a:p>
          <a:endParaRPr lang="fr-FR"/>
        </a:p>
      </dgm:t>
    </dgm:pt>
    <dgm:pt modelId="{ACA9EB55-EAB3-B64F-B974-0A1B62D096F1}" type="pres">
      <dgm:prSet presAssocID="{F1BF2065-F732-F54D-8EC9-C55991855C24}" presName="hierRoot2" presStyleCnt="0"/>
      <dgm:spPr/>
    </dgm:pt>
    <dgm:pt modelId="{77FD36BC-DB4D-F042-A0E2-AA32CF3DFB3A}" type="pres">
      <dgm:prSet presAssocID="{F1BF2065-F732-F54D-8EC9-C55991855C24}" presName="composite2" presStyleCnt="0"/>
      <dgm:spPr/>
    </dgm:pt>
    <dgm:pt modelId="{FECDCC8F-CDD9-0F44-97CB-79EB7C84D03C}" type="pres">
      <dgm:prSet presAssocID="{F1BF2065-F732-F54D-8EC9-C55991855C24}" presName="background2" presStyleLbl="node2" presStyleIdx="0" presStyleCnt="6"/>
      <dgm:spPr/>
    </dgm:pt>
    <dgm:pt modelId="{7A370F76-2240-4D4D-805F-F70E01DD2E22}" type="pres">
      <dgm:prSet presAssocID="{F1BF2065-F732-F54D-8EC9-C55991855C24}" presName="text2" presStyleLbl="fgAcc2" presStyleIdx="0" presStyleCnt="6" custScaleX="105934" custScaleY="241372">
        <dgm:presLayoutVars>
          <dgm:chPref val="3"/>
        </dgm:presLayoutVars>
      </dgm:prSet>
      <dgm:spPr/>
      <dgm:t>
        <a:bodyPr/>
        <a:lstStyle/>
        <a:p>
          <a:endParaRPr lang="fr-FR"/>
        </a:p>
      </dgm:t>
    </dgm:pt>
    <dgm:pt modelId="{F7AD26BE-AB5F-0F4E-973C-36BD12DDEFC9}" type="pres">
      <dgm:prSet presAssocID="{F1BF2065-F732-F54D-8EC9-C55991855C24}" presName="hierChild3" presStyleCnt="0"/>
      <dgm:spPr/>
    </dgm:pt>
    <dgm:pt modelId="{C58E0827-CE9F-D543-9C45-0EBAC64A5C4A}" type="pres">
      <dgm:prSet presAssocID="{A6F6D6A7-07A4-DE4C-AA1D-41F2A710EA38}" presName="Name10" presStyleLbl="parChTrans1D2" presStyleIdx="1" presStyleCnt="6"/>
      <dgm:spPr/>
      <dgm:t>
        <a:bodyPr/>
        <a:lstStyle/>
        <a:p>
          <a:endParaRPr lang="fr-FR"/>
        </a:p>
      </dgm:t>
    </dgm:pt>
    <dgm:pt modelId="{3C7AFA40-A9F4-0F43-84EF-554E74F8C86D}" type="pres">
      <dgm:prSet presAssocID="{916C4A34-67FA-6F47-9523-A68EC549F482}" presName="hierRoot2" presStyleCnt="0"/>
      <dgm:spPr/>
    </dgm:pt>
    <dgm:pt modelId="{F7D92B89-F203-4B49-993F-3FD244BE979E}" type="pres">
      <dgm:prSet presAssocID="{916C4A34-67FA-6F47-9523-A68EC549F482}" presName="composite2" presStyleCnt="0"/>
      <dgm:spPr/>
    </dgm:pt>
    <dgm:pt modelId="{86DFDF38-B18B-8848-B105-3FA630F4E6AC}" type="pres">
      <dgm:prSet presAssocID="{916C4A34-67FA-6F47-9523-A68EC549F482}" presName="background2" presStyleLbl="node2" presStyleIdx="1" presStyleCnt="6"/>
      <dgm:spPr/>
    </dgm:pt>
    <dgm:pt modelId="{EF8322BD-53E2-164A-ABCF-1D2DD839D5C2}" type="pres">
      <dgm:prSet presAssocID="{916C4A34-67FA-6F47-9523-A68EC549F482}" presName="text2" presStyleLbl="fgAcc2" presStyleIdx="1" presStyleCnt="6" custScaleX="105934" custScaleY="241372">
        <dgm:presLayoutVars>
          <dgm:chPref val="3"/>
        </dgm:presLayoutVars>
      </dgm:prSet>
      <dgm:spPr/>
      <dgm:t>
        <a:bodyPr/>
        <a:lstStyle/>
        <a:p>
          <a:endParaRPr lang="fr-FR"/>
        </a:p>
      </dgm:t>
    </dgm:pt>
    <dgm:pt modelId="{68BA4CF1-D04F-0742-B27E-F5BFCCA591DA}" type="pres">
      <dgm:prSet presAssocID="{916C4A34-67FA-6F47-9523-A68EC549F482}" presName="hierChild3" presStyleCnt="0"/>
      <dgm:spPr/>
    </dgm:pt>
    <dgm:pt modelId="{12DE2BD5-EBF8-DA4D-86C2-DB53E3BE1C0E}" type="pres">
      <dgm:prSet presAssocID="{BE825195-FDE6-854E-ABC3-C838E4D42660}" presName="Name10" presStyleLbl="parChTrans1D2" presStyleIdx="2" presStyleCnt="6"/>
      <dgm:spPr/>
      <dgm:t>
        <a:bodyPr/>
        <a:lstStyle/>
        <a:p>
          <a:endParaRPr lang="fr-FR"/>
        </a:p>
      </dgm:t>
    </dgm:pt>
    <dgm:pt modelId="{2DEEF419-DBB6-9348-A492-ED4F24313EAC}" type="pres">
      <dgm:prSet presAssocID="{6AE0BE56-45AD-9744-98A2-8857DAF392F7}" presName="hierRoot2" presStyleCnt="0"/>
      <dgm:spPr/>
    </dgm:pt>
    <dgm:pt modelId="{6CED1DD3-0EDA-C846-AE9C-C31F2346873B}" type="pres">
      <dgm:prSet presAssocID="{6AE0BE56-45AD-9744-98A2-8857DAF392F7}" presName="composite2" presStyleCnt="0"/>
      <dgm:spPr/>
    </dgm:pt>
    <dgm:pt modelId="{3A73E610-E795-C645-B6D7-D0E24ACE3031}" type="pres">
      <dgm:prSet presAssocID="{6AE0BE56-45AD-9744-98A2-8857DAF392F7}" presName="background2" presStyleLbl="node2" presStyleIdx="2" presStyleCnt="6"/>
      <dgm:spPr/>
    </dgm:pt>
    <dgm:pt modelId="{A7B84106-19A5-5D48-9CAA-F6A11F5C9F20}" type="pres">
      <dgm:prSet presAssocID="{6AE0BE56-45AD-9744-98A2-8857DAF392F7}" presName="text2" presStyleLbl="fgAcc2" presStyleIdx="2" presStyleCnt="6" custScaleX="105934" custScaleY="241372">
        <dgm:presLayoutVars>
          <dgm:chPref val="3"/>
        </dgm:presLayoutVars>
      </dgm:prSet>
      <dgm:spPr/>
      <dgm:t>
        <a:bodyPr/>
        <a:lstStyle/>
        <a:p>
          <a:endParaRPr lang="fr-FR"/>
        </a:p>
      </dgm:t>
    </dgm:pt>
    <dgm:pt modelId="{D0DBBE92-24F9-0649-99A0-7C952DEE734F}" type="pres">
      <dgm:prSet presAssocID="{6AE0BE56-45AD-9744-98A2-8857DAF392F7}" presName="hierChild3" presStyleCnt="0"/>
      <dgm:spPr/>
    </dgm:pt>
    <dgm:pt modelId="{E2ADC133-FB5B-4943-8B0A-201FACCC82AE}" type="pres">
      <dgm:prSet presAssocID="{FD905105-CBA0-634B-B80B-72C04EC95DE8}" presName="hierRoot1" presStyleCnt="0"/>
      <dgm:spPr/>
    </dgm:pt>
    <dgm:pt modelId="{72C425F3-8A05-AF41-9EFB-10C31C445D7E}" type="pres">
      <dgm:prSet presAssocID="{FD905105-CBA0-634B-B80B-72C04EC95DE8}" presName="composite" presStyleCnt="0"/>
      <dgm:spPr/>
    </dgm:pt>
    <dgm:pt modelId="{8524B905-EC31-7E46-A06E-B1542BC0D915}" type="pres">
      <dgm:prSet presAssocID="{FD905105-CBA0-634B-B80B-72C04EC95DE8}" presName="background" presStyleLbl="node0" presStyleIdx="1" presStyleCnt="2"/>
      <dgm:spPr/>
    </dgm:pt>
    <dgm:pt modelId="{A5F4969C-EFDC-9342-8866-B366B45001ED}" type="pres">
      <dgm:prSet presAssocID="{FD905105-CBA0-634B-B80B-72C04EC95DE8}" presName="text" presStyleLbl="fgAcc0" presStyleIdx="1" presStyleCnt="2" custScaleX="183988" custScaleY="146121">
        <dgm:presLayoutVars>
          <dgm:chPref val="3"/>
        </dgm:presLayoutVars>
      </dgm:prSet>
      <dgm:spPr/>
      <dgm:t>
        <a:bodyPr/>
        <a:lstStyle/>
        <a:p>
          <a:endParaRPr lang="fr-FR"/>
        </a:p>
      </dgm:t>
    </dgm:pt>
    <dgm:pt modelId="{62FAD8E2-453E-8F4F-B7F4-DE69D5747A89}" type="pres">
      <dgm:prSet presAssocID="{FD905105-CBA0-634B-B80B-72C04EC95DE8}" presName="hierChild2" presStyleCnt="0"/>
      <dgm:spPr/>
    </dgm:pt>
    <dgm:pt modelId="{C26780F7-EBC4-8744-9557-6424728D6DE5}" type="pres">
      <dgm:prSet presAssocID="{670A3B46-AA9C-7D48-9A06-B13554200899}" presName="Name10" presStyleLbl="parChTrans1D2" presStyleIdx="3" presStyleCnt="6"/>
      <dgm:spPr/>
      <dgm:t>
        <a:bodyPr/>
        <a:lstStyle/>
        <a:p>
          <a:endParaRPr lang="fr-FR"/>
        </a:p>
      </dgm:t>
    </dgm:pt>
    <dgm:pt modelId="{93F83318-E951-024B-AFC0-49584571C4E1}" type="pres">
      <dgm:prSet presAssocID="{A11E6F8A-2431-4444-A376-03AD4C5AD9F7}" presName="hierRoot2" presStyleCnt="0"/>
      <dgm:spPr/>
    </dgm:pt>
    <dgm:pt modelId="{8EFCFF70-23E3-8D48-800D-ECA72C9DC855}" type="pres">
      <dgm:prSet presAssocID="{A11E6F8A-2431-4444-A376-03AD4C5AD9F7}" presName="composite2" presStyleCnt="0"/>
      <dgm:spPr/>
    </dgm:pt>
    <dgm:pt modelId="{80BB3824-D6DD-A24C-B612-3DC1FBE60B4D}" type="pres">
      <dgm:prSet presAssocID="{A11E6F8A-2431-4444-A376-03AD4C5AD9F7}" presName="background2" presStyleLbl="node2" presStyleIdx="3" presStyleCnt="6"/>
      <dgm:spPr/>
    </dgm:pt>
    <dgm:pt modelId="{71179627-A688-DB44-9B89-4F9F3342E4B9}" type="pres">
      <dgm:prSet presAssocID="{A11E6F8A-2431-4444-A376-03AD4C5AD9F7}" presName="text2" presStyleLbl="fgAcc2" presStyleIdx="3" presStyleCnt="6" custScaleX="105934" custScaleY="241372">
        <dgm:presLayoutVars>
          <dgm:chPref val="3"/>
        </dgm:presLayoutVars>
      </dgm:prSet>
      <dgm:spPr/>
      <dgm:t>
        <a:bodyPr/>
        <a:lstStyle/>
        <a:p>
          <a:endParaRPr lang="fr-FR"/>
        </a:p>
      </dgm:t>
    </dgm:pt>
    <dgm:pt modelId="{1E8EE13B-BD12-1B40-A92A-577AD64EB304}" type="pres">
      <dgm:prSet presAssocID="{A11E6F8A-2431-4444-A376-03AD4C5AD9F7}" presName="hierChild3" presStyleCnt="0"/>
      <dgm:spPr/>
    </dgm:pt>
    <dgm:pt modelId="{5F24F5BD-511E-814D-9B50-E5E8CE1CC941}" type="pres">
      <dgm:prSet presAssocID="{C7A8C0A1-649E-5D4F-933A-4A601923FADB}" presName="Name10" presStyleLbl="parChTrans1D2" presStyleIdx="4" presStyleCnt="6"/>
      <dgm:spPr/>
      <dgm:t>
        <a:bodyPr/>
        <a:lstStyle/>
        <a:p>
          <a:endParaRPr lang="fr-FR"/>
        </a:p>
      </dgm:t>
    </dgm:pt>
    <dgm:pt modelId="{5E7252B4-88A6-974C-B718-46FFB31F5B3D}" type="pres">
      <dgm:prSet presAssocID="{02D2B2EE-65B9-A246-8ED3-4578761F8FE3}" presName="hierRoot2" presStyleCnt="0"/>
      <dgm:spPr/>
    </dgm:pt>
    <dgm:pt modelId="{3C3DD060-5498-3E46-ABC6-0987E2AD91C6}" type="pres">
      <dgm:prSet presAssocID="{02D2B2EE-65B9-A246-8ED3-4578761F8FE3}" presName="composite2" presStyleCnt="0"/>
      <dgm:spPr/>
    </dgm:pt>
    <dgm:pt modelId="{4D8999F0-4DAB-E348-9C87-D817564F2E14}" type="pres">
      <dgm:prSet presAssocID="{02D2B2EE-65B9-A246-8ED3-4578761F8FE3}" presName="background2" presStyleLbl="node2" presStyleIdx="4" presStyleCnt="6"/>
      <dgm:spPr/>
    </dgm:pt>
    <dgm:pt modelId="{1AE15221-A72E-3846-B4B8-A5CC824754E6}" type="pres">
      <dgm:prSet presAssocID="{02D2B2EE-65B9-A246-8ED3-4578761F8FE3}" presName="text2" presStyleLbl="fgAcc2" presStyleIdx="4" presStyleCnt="6" custScaleX="105934" custScaleY="241372">
        <dgm:presLayoutVars>
          <dgm:chPref val="3"/>
        </dgm:presLayoutVars>
      </dgm:prSet>
      <dgm:spPr/>
      <dgm:t>
        <a:bodyPr/>
        <a:lstStyle/>
        <a:p>
          <a:endParaRPr lang="fr-FR"/>
        </a:p>
      </dgm:t>
    </dgm:pt>
    <dgm:pt modelId="{BBE842AB-1059-C44D-9E5A-FF3B78EE9780}" type="pres">
      <dgm:prSet presAssocID="{02D2B2EE-65B9-A246-8ED3-4578761F8FE3}" presName="hierChild3" presStyleCnt="0"/>
      <dgm:spPr/>
    </dgm:pt>
    <dgm:pt modelId="{1C33C28D-04EA-8046-A364-618BE2151932}" type="pres">
      <dgm:prSet presAssocID="{113FF06A-14B6-BF4B-A321-029566572989}" presName="Name10" presStyleLbl="parChTrans1D2" presStyleIdx="5" presStyleCnt="6"/>
      <dgm:spPr/>
      <dgm:t>
        <a:bodyPr/>
        <a:lstStyle/>
        <a:p>
          <a:endParaRPr lang="fr-FR"/>
        </a:p>
      </dgm:t>
    </dgm:pt>
    <dgm:pt modelId="{7444E79A-5CC9-AD4F-B6CF-980350029936}" type="pres">
      <dgm:prSet presAssocID="{3899F6A2-6D0E-1C42-B86B-A5193B9AAFC7}" presName="hierRoot2" presStyleCnt="0"/>
      <dgm:spPr/>
    </dgm:pt>
    <dgm:pt modelId="{F1C84953-50F4-2240-9B63-E64BEA8B39BE}" type="pres">
      <dgm:prSet presAssocID="{3899F6A2-6D0E-1C42-B86B-A5193B9AAFC7}" presName="composite2" presStyleCnt="0"/>
      <dgm:spPr/>
    </dgm:pt>
    <dgm:pt modelId="{6B2C0A50-C3D6-FF47-AE12-A71C312299CA}" type="pres">
      <dgm:prSet presAssocID="{3899F6A2-6D0E-1C42-B86B-A5193B9AAFC7}" presName="background2" presStyleLbl="node2" presStyleIdx="5" presStyleCnt="6"/>
      <dgm:spPr/>
    </dgm:pt>
    <dgm:pt modelId="{BFE61395-EC24-BA4C-9C07-66ED53DE99E7}" type="pres">
      <dgm:prSet presAssocID="{3899F6A2-6D0E-1C42-B86B-A5193B9AAFC7}" presName="text2" presStyleLbl="fgAcc2" presStyleIdx="5" presStyleCnt="6" custScaleX="105934" custScaleY="241372">
        <dgm:presLayoutVars>
          <dgm:chPref val="3"/>
        </dgm:presLayoutVars>
      </dgm:prSet>
      <dgm:spPr/>
      <dgm:t>
        <a:bodyPr/>
        <a:lstStyle/>
        <a:p>
          <a:endParaRPr lang="fr-FR"/>
        </a:p>
      </dgm:t>
    </dgm:pt>
    <dgm:pt modelId="{BB145CFF-EC98-D141-81FC-C65E31500197}" type="pres">
      <dgm:prSet presAssocID="{3899F6A2-6D0E-1C42-B86B-A5193B9AAFC7}" presName="hierChild3" presStyleCnt="0"/>
      <dgm:spPr/>
    </dgm:pt>
  </dgm:ptLst>
  <dgm:cxnLst>
    <dgm:cxn modelId="{4E484F85-A50C-3244-9154-B59F48BB7D55}" type="presOf" srcId="{C7A8C0A1-649E-5D4F-933A-4A601923FADB}" destId="{5F24F5BD-511E-814D-9B50-E5E8CE1CC941}" srcOrd="0" destOrd="0" presId="urn:microsoft.com/office/officeart/2005/8/layout/hierarchy1"/>
    <dgm:cxn modelId="{CE11670C-CE3F-D64D-A242-D719A2BC0BE8}" type="presOf" srcId="{A6F6D6A7-07A4-DE4C-AA1D-41F2A710EA38}" destId="{C58E0827-CE9F-D543-9C45-0EBAC64A5C4A}" srcOrd="0" destOrd="0" presId="urn:microsoft.com/office/officeart/2005/8/layout/hierarchy1"/>
    <dgm:cxn modelId="{7AE7FA30-EC04-F344-A372-1D9616F17050}" type="presOf" srcId="{33CFF40F-8582-B24B-80F6-EE440B35A8DC}" destId="{DAC59F16-38DE-084E-93D5-9CF6B9F69CEC}" srcOrd="0" destOrd="0" presId="urn:microsoft.com/office/officeart/2005/8/layout/hierarchy1"/>
    <dgm:cxn modelId="{E4870166-4C9A-2649-ADBB-1A9E2C5446C5}" srcId="{33CFF40F-8582-B24B-80F6-EE440B35A8DC}" destId="{FD905105-CBA0-634B-B80B-72C04EC95DE8}" srcOrd="1" destOrd="0" parTransId="{6DE716C0-8660-6746-BF4C-6BFE287CB0F3}" sibTransId="{B3B9675B-D48F-9645-A67E-84F5D82EE458}"/>
    <dgm:cxn modelId="{54D793F0-1978-BB40-9635-3590A95608E1}" srcId="{7F718BC0-8FEE-2743-B33A-274D27A2E36A}" destId="{916C4A34-67FA-6F47-9523-A68EC549F482}" srcOrd="1" destOrd="0" parTransId="{A6F6D6A7-07A4-DE4C-AA1D-41F2A710EA38}" sibTransId="{5183AAA6-9900-244B-A372-EA7CCC52935B}"/>
    <dgm:cxn modelId="{36471CA0-ED20-4D4F-BB94-42CB4E551666}" srcId="{33CFF40F-8582-B24B-80F6-EE440B35A8DC}" destId="{7F718BC0-8FEE-2743-B33A-274D27A2E36A}" srcOrd="0" destOrd="0" parTransId="{8795DF87-9DC8-8341-83EE-A8B50454D96F}" sibTransId="{A9D1CA87-FC5C-F74F-9285-30F3B9AF119F}"/>
    <dgm:cxn modelId="{BB1E7AE1-8743-9B4D-88D9-1F37C47F90BF}" type="presOf" srcId="{FD905105-CBA0-634B-B80B-72C04EC95DE8}" destId="{A5F4969C-EFDC-9342-8866-B366B45001ED}" srcOrd="0" destOrd="0" presId="urn:microsoft.com/office/officeart/2005/8/layout/hierarchy1"/>
    <dgm:cxn modelId="{9F361640-66D3-8F43-B882-0F7C77166306}" type="presOf" srcId="{7F718BC0-8FEE-2743-B33A-274D27A2E36A}" destId="{A3CFE33B-F6B2-0D4B-964C-9089BB4E4E44}" srcOrd="0" destOrd="0" presId="urn:microsoft.com/office/officeart/2005/8/layout/hierarchy1"/>
    <dgm:cxn modelId="{0B8FCC7C-0DE7-B947-92A9-369C7948B478}" type="presOf" srcId="{3899F6A2-6D0E-1C42-B86B-A5193B9AAFC7}" destId="{BFE61395-EC24-BA4C-9C07-66ED53DE99E7}" srcOrd="0" destOrd="0" presId="urn:microsoft.com/office/officeart/2005/8/layout/hierarchy1"/>
    <dgm:cxn modelId="{0240B37D-B621-2142-B463-200470F90876}" type="presOf" srcId="{113FF06A-14B6-BF4B-A321-029566572989}" destId="{1C33C28D-04EA-8046-A364-618BE2151932}" srcOrd="0" destOrd="0" presId="urn:microsoft.com/office/officeart/2005/8/layout/hierarchy1"/>
    <dgm:cxn modelId="{F2AAF9B9-67DD-F548-B69F-836535E0D75B}" srcId="{FD905105-CBA0-634B-B80B-72C04EC95DE8}" destId="{3899F6A2-6D0E-1C42-B86B-A5193B9AAFC7}" srcOrd="2" destOrd="0" parTransId="{113FF06A-14B6-BF4B-A321-029566572989}" sibTransId="{4F142463-8287-8F48-BEB8-0D2AF10B6EF9}"/>
    <dgm:cxn modelId="{20BB686A-CB2F-004D-B2E2-674481407F89}" srcId="{7F718BC0-8FEE-2743-B33A-274D27A2E36A}" destId="{6AE0BE56-45AD-9744-98A2-8857DAF392F7}" srcOrd="2" destOrd="0" parTransId="{BE825195-FDE6-854E-ABC3-C838E4D42660}" sibTransId="{8F91B2DC-CE6B-A342-9C24-EF505EEAD097}"/>
    <dgm:cxn modelId="{24E6FE92-C6C2-0447-8D23-6D66524EEE01}" srcId="{7F718BC0-8FEE-2743-B33A-274D27A2E36A}" destId="{F1BF2065-F732-F54D-8EC9-C55991855C24}" srcOrd="0" destOrd="0" parTransId="{3ECA14E7-FE42-2E49-AD2E-C5A846E7BE21}" sibTransId="{EA642BBB-8024-E545-96CF-1D269F32220E}"/>
    <dgm:cxn modelId="{9954DC1C-0C35-6544-B508-2AC3EFC6A2B6}" type="presOf" srcId="{916C4A34-67FA-6F47-9523-A68EC549F482}" destId="{EF8322BD-53E2-164A-ABCF-1D2DD839D5C2}" srcOrd="0" destOrd="0" presId="urn:microsoft.com/office/officeart/2005/8/layout/hierarchy1"/>
    <dgm:cxn modelId="{51DF1F92-75D1-3F4C-A0A9-30B3C83E3943}" srcId="{FD905105-CBA0-634B-B80B-72C04EC95DE8}" destId="{A11E6F8A-2431-4444-A376-03AD4C5AD9F7}" srcOrd="0" destOrd="0" parTransId="{670A3B46-AA9C-7D48-9A06-B13554200899}" sibTransId="{10D099FC-2441-1A41-B2B9-BE332C674B6A}"/>
    <dgm:cxn modelId="{98B837C4-BFF7-7148-AABF-8BA4FCD3A633}" type="presOf" srcId="{02D2B2EE-65B9-A246-8ED3-4578761F8FE3}" destId="{1AE15221-A72E-3846-B4B8-A5CC824754E6}" srcOrd="0" destOrd="0" presId="urn:microsoft.com/office/officeart/2005/8/layout/hierarchy1"/>
    <dgm:cxn modelId="{AC64FF79-ADF4-A246-A142-F41740C10C55}" type="presOf" srcId="{6AE0BE56-45AD-9744-98A2-8857DAF392F7}" destId="{A7B84106-19A5-5D48-9CAA-F6A11F5C9F20}" srcOrd="0" destOrd="0" presId="urn:microsoft.com/office/officeart/2005/8/layout/hierarchy1"/>
    <dgm:cxn modelId="{D7A65CD6-716E-7C46-820C-DC2FE91493D8}" type="presOf" srcId="{F1BF2065-F732-F54D-8EC9-C55991855C24}" destId="{7A370F76-2240-4D4D-805F-F70E01DD2E22}" srcOrd="0" destOrd="0" presId="urn:microsoft.com/office/officeart/2005/8/layout/hierarchy1"/>
    <dgm:cxn modelId="{3BA52D9A-1DAA-0345-866D-562F82C2690C}" srcId="{FD905105-CBA0-634B-B80B-72C04EC95DE8}" destId="{02D2B2EE-65B9-A246-8ED3-4578761F8FE3}" srcOrd="1" destOrd="0" parTransId="{C7A8C0A1-649E-5D4F-933A-4A601923FADB}" sibTransId="{4AC0E27E-98FF-BA47-87EA-04425C3A381D}"/>
    <dgm:cxn modelId="{F2C2D286-8B63-004A-98C7-9252B2ED8E06}" type="presOf" srcId="{3ECA14E7-FE42-2E49-AD2E-C5A846E7BE21}" destId="{52D790C1-04F3-404B-AF38-12B3E94A7751}" srcOrd="0" destOrd="0" presId="urn:microsoft.com/office/officeart/2005/8/layout/hierarchy1"/>
    <dgm:cxn modelId="{96C18791-1D9D-1E4A-BB12-079F0A610ADF}" type="presOf" srcId="{BE825195-FDE6-854E-ABC3-C838E4D42660}" destId="{12DE2BD5-EBF8-DA4D-86C2-DB53E3BE1C0E}" srcOrd="0" destOrd="0" presId="urn:microsoft.com/office/officeart/2005/8/layout/hierarchy1"/>
    <dgm:cxn modelId="{F1188EF0-F5F5-554C-ABE3-79CD752899AD}" type="presOf" srcId="{670A3B46-AA9C-7D48-9A06-B13554200899}" destId="{C26780F7-EBC4-8744-9557-6424728D6DE5}" srcOrd="0" destOrd="0" presId="urn:microsoft.com/office/officeart/2005/8/layout/hierarchy1"/>
    <dgm:cxn modelId="{13302216-AD86-2E46-80B7-AA7E06474A5F}" type="presOf" srcId="{A11E6F8A-2431-4444-A376-03AD4C5AD9F7}" destId="{71179627-A688-DB44-9B89-4F9F3342E4B9}" srcOrd="0" destOrd="0" presId="urn:microsoft.com/office/officeart/2005/8/layout/hierarchy1"/>
    <dgm:cxn modelId="{9F40A4EC-DDBD-604C-B13A-C9C60C2CC43B}" type="presParOf" srcId="{DAC59F16-38DE-084E-93D5-9CF6B9F69CEC}" destId="{D70A652A-A178-6E40-B4F9-93927CB04797}" srcOrd="0" destOrd="0" presId="urn:microsoft.com/office/officeart/2005/8/layout/hierarchy1"/>
    <dgm:cxn modelId="{11007220-0B4E-B64B-9450-C67B1DCE9598}" type="presParOf" srcId="{D70A652A-A178-6E40-B4F9-93927CB04797}" destId="{2D1DA550-65D8-AF4F-B103-CF71BD2EC4C3}" srcOrd="0" destOrd="0" presId="urn:microsoft.com/office/officeart/2005/8/layout/hierarchy1"/>
    <dgm:cxn modelId="{8C48D051-826D-FE44-A69A-70CC33AA545C}" type="presParOf" srcId="{2D1DA550-65D8-AF4F-B103-CF71BD2EC4C3}" destId="{711F6BFE-A7AF-9F41-A6F9-4E2B39511ACA}" srcOrd="0" destOrd="0" presId="urn:microsoft.com/office/officeart/2005/8/layout/hierarchy1"/>
    <dgm:cxn modelId="{89C91EE4-CDF0-0B42-8E68-0E17206ADEC3}" type="presParOf" srcId="{2D1DA550-65D8-AF4F-B103-CF71BD2EC4C3}" destId="{A3CFE33B-F6B2-0D4B-964C-9089BB4E4E44}" srcOrd="1" destOrd="0" presId="urn:microsoft.com/office/officeart/2005/8/layout/hierarchy1"/>
    <dgm:cxn modelId="{CC24A661-785A-AC49-BC05-EA8F29093B8A}" type="presParOf" srcId="{D70A652A-A178-6E40-B4F9-93927CB04797}" destId="{3B1AFFFF-A856-9540-B2CE-030F3B7196E0}" srcOrd="1" destOrd="0" presId="urn:microsoft.com/office/officeart/2005/8/layout/hierarchy1"/>
    <dgm:cxn modelId="{CE317A2B-B962-6C48-8F04-19F37C1B323D}" type="presParOf" srcId="{3B1AFFFF-A856-9540-B2CE-030F3B7196E0}" destId="{52D790C1-04F3-404B-AF38-12B3E94A7751}" srcOrd="0" destOrd="0" presId="urn:microsoft.com/office/officeart/2005/8/layout/hierarchy1"/>
    <dgm:cxn modelId="{46370936-3B91-4946-8A56-DBBD59DC640D}" type="presParOf" srcId="{3B1AFFFF-A856-9540-B2CE-030F3B7196E0}" destId="{ACA9EB55-EAB3-B64F-B974-0A1B62D096F1}" srcOrd="1" destOrd="0" presId="urn:microsoft.com/office/officeart/2005/8/layout/hierarchy1"/>
    <dgm:cxn modelId="{70D498C1-D142-0449-AD1A-50F8FD3B381B}" type="presParOf" srcId="{ACA9EB55-EAB3-B64F-B974-0A1B62D096F1}" destId="{77FD36BC-DB4D-F042-A0E2-AA32CF3DFB3A}" srcOrd="0" destOrd="0" presId="urn:microsoft.com/office/officeart/2005/8/layout/hierarchy1"/>
    <dgm:cxn modelId="{3EE900D4-94D2-2E4E-B961-91B4E397A258}" type="presParOf" srcId="{77FD36BC-DB4D-F042-A0E2-AA32CF3DFB3A}" destId="{FECDCC8F-CDD9-0F44-97CB-79EB7C84D03C}" srcOrd="0" destOrd="0" presId="urn:microsoft.com/office/officeart/2005/8/layout/hierarchy1"/>
    <dgm:cxn modelId="{4F35DA31-8C55-2A4C-AD4F-0F475296A235}" type="presParOf" srcId="{77FD36BC-DB4D-F042-A0E2-AA32CF3DFB3A}" destId="{7A370F76-2240-4D4D-805F-F70E01DD2E22}" srcOrd="1" destOrd="0" presId="urn:microsoft.com/office/officeart/2005/8/layout/hierarchy1"/>
    <dgm:cxn modelId="{582292DF-5D12-6B44-90BA-887CB1CB5E66}" type="presParOf" srcId="{ACA9EB55-EAB3-B64F-B974-0A1B62D096F1}" destId="{F7AD26BE-AB5F-0F4E-973C-36BD12DDEFC9}" srcOrd="1" destOrd="0" presId="urn:microsoft.com/office/officeart/2005/8/layout/hierarchy1"/>
    <dgm:cxn modelId="{E545E179-198C-7948-B8E0-125203A1B3B3}" type="presParOf" srcId="{3B1AFFFF-A856-9540-B2CE-030F3B7196E0}" destId="{C58E0827-CE9F-D543-9C45-0EBAC64A5C4A}" srcOrd="2" destOrd="0" presId="urn:microsoft.com/office/officeart/2005/8/layout/hierarchy1"/>
    <dgm:cxn modelId="{621107C8-F398-D348-9609-E9EC920FCB1F}" type="presParOf" srcId="{3B1AFFFF-A856-9540-B2CE-030F3B7196E0}" destId="{3C7AFA40-A9F4-0F43-84EF-554E74F8C86D}" srcOrd="3" destOrd="0" presId="urn:microsoft.com/office/officeart/2005/8/layout/hierarchy1"/>
    <dgm:cxn modelId="{6A6E74DB-71F5-9E44-8B92-72379EE0B097}" type="presParOf" srcId="{3C7AFA40-A9F4-0F43-84EF-554E74F8C86D}" destId="{F7D92B89-F203-4B49-993F-3FD244BE979E}" srcOrd="0" destOrd="0" presId="urn:microsoft.com/office/officeart/2005/8/layout/hierarchy1"/>
    <dgm:cxn modelId="{991B44E4-952E-0842-B65F-DD5630A4B5C6}" type="presParOf" srcId="{F7D92B89-F203-4B49-993F-3FD244BE979E}" destId="{86DFDF38-B18B-8848-B105-3FA630F4E6AC}" srcOrd="0" destOrd="0" presId="urn:microsoft.com/office/officeart/2005/8/layout/hierarchy1"/>
    <dgm:cxn modelId="{8105A414-AD63-0442-A4A1-ECE0BDE29E69}" type="presParOf" srcId="{F7D92B89-F203-4B49-993F-3FD244BE979E}" destId="{EF8322BD-53E2-164A-ABCF-1D2DD839D5C2}" srcOrd="1" destOrd="0" presId="urn:microsoft.com/office/officeart/2005/8/layout/hierarchy1"/>
    <dgm:cxn modelId="{9BD3BBF7-3DF0-6445-9F97-A276402A91D0}" type="presParOf" srcId="{3C7AFA40-A9F4-0F43-84EF-554E74F8C86D}" destId="{68BA4CF1-D04F-0742-B27E-F5BFCCA591DA}" srcOrd="1" destOrd="0" presId="urn:microsoft.com/office/officeart/2005/8/layout/hierarchy1"/>
    <dgm:cxn modelId="{ED0AD46C-AC96-364F-966D-98B1B1AA0ADE}" type="presParOf" srcId="{3B1AFFFF-A856-9540-B2CE-030F3B7196E0}" destId="{12DE2BD5-EBF8-DA4D-86C2-DB53E3BE1C0E}" srcOrd="4" destOrd="0" presId="urn:microsoft.com/office/officeart/2005/8/layout/hierarchy1"/>
    <dgm:cxn modelId="{BB72F40B-9375-CB4F-83B2-462A7876185B}" type="presParOf" srcId="{3B1AFFFF-A856-9540-B2CE-030F3B7196E0}" destId="{2DEEF419-DBB6-9348-A492-ED4F24313EAC}" srcOrd="5" destOrd="0" presId="urn:microsoft.com/office/officeart/2005/8/layout/hierarchy1"/>
    <dgm:cxn modelId="{D24F8696-DC94-5442-B95C-A609739E9410}" type="presParOf" srcId="{2DEEF419-DBB6-9348-A492-ED4F24313EAC}" destId="{6CED1DD3-0EDA-C846-AE9C-C31F2346873B}" srcOrd="0" destOrd="0" presId="urn:microsoft.com/office/officeart/2005/8/layout/hierarchy1"/>
    <dgm:cxn modelId="{280912EB-949B-7845-B8EA-1432610EB523}" type="presParOf" srcId="{6CED1DD3-0EDA-C846-AE9C-C31F2346873B}" destId="{3A73E610-E795-C645-B6D7-D0E24ACE3031}" srcOrd="0" destOrd="0" presId="urn:microsoft.com/office/officeart/2005/8/layout/hierarchy1"/>
    <dgm:cxn modelId="{2866FB0C-35DF-C24B-86CB-4EF527C3664F}" type="presParOf" srcId="{6CED1DD3-0EDA-C846-AE9C-C31F2346873B}" destId="{A7B84106-19A5-5D48-9CAA-F6A11F5C9F20}" srcOrd="1" destOrd="0" presId="urn:microsoft.com/office/officeart/2005/8/layout/hierarchy1"/>
    <dgm:cxn modelId="{453A7664-2ABF-7842-9C54-35A69F9C9A57}" type="presParOf" srcId="{2DEEF419-DBB6-9348-A492-ED4F24313EAC}" destId="{D0DBBE92-24F9-0649-99A0-7C952DEE734F}" srcOrd="1" destOrd="0" presId="urn:microsoft.com/office/officeart/2005/8/layout/hierarchy1"/>
    <dgm:cxn modelId="{76D13261-507D-614B-9032-6757D313762C}" type="presParOf" srcId="{DAC59F16-38DE-084E-93D5-9CF6B9F69CEC}" destId="{E2ADC133-FB5B-4943-8B0A-201FACCC82AE}" srcOrd="1" destOrd="0" presId="urn:microsoft.com/office/officeart/2005/8/layout/hierarchy1"/>
    <dgm:cxn modelId="{3547504A-8EC5-6B42-8865-99458496D23B}" type="presParOf" srcId="{E2ADC133-FB5B-4943-8B0A-201FACCC82AE}" destId="{72C425F3-8A05-AF41-9EFB-10C31C445D7E}" srcOrd="0" destOrd="0" presId="urn:microsoft.com/office/officeart/2005/8/layout/hierarchy1"/>
    <dgm:cxn modelId="{9001560E-D031-324A-BC1F-F8B81219FDEC}" type="presParOf" srcId="{72C425F3-8A05-AF41-9EFB-10C31C445D7E}" destId="{8524B905-EC31-7E46-A06E-B1542BC0D915}" srcOrd="0" destOrd="0" presId="urn:microsoft.com/office/officeart/2005/8/layout/hierarchy1"/>
    <dgm:cxn modelId="{1A1DA745-9E9F-C240-9815-34E3C94837BA}" type="presParOf" srcId="{72C425F3-8A05-AF41-9EFB-10C31C445D7E}" destId="{A5F4969C-EFDC-9342-8866-B366B45001ED}" srcOrd="1" destOrd="0" presId="urn:microsoft.com/office/officeart/2005/8/layout/hierarchy1"/>
    <dgm:cxn modelId="{364E7D45-6E5C-0444-B149-387705C5F1E1}" type="presParOf" srcId="{E2ADC133-FB5B-4943-8B0A-201FACCC82AE}" destId="{62FAD8E2-453E-8F4F-B7F4-DE69D5747A89}" srcOrd="1" destOrd="0" presId="urn:microsoft.com/office/officeart/2005/8/layout/hierarchy1"/>
    <dgm:cxn modelId="{A8C39004-6A32-9E44-BB54-219E6D8B43DE}" type="presParOf" srcId="{62FAD8E2-453E-8F4F-B7F4-DE69D5747A89}" destId="{C26780F7-EBC4-8744-9557-6424728D6DE5}" srcOrd="0" destOrd="0" presId="urn:microsoft.com/office/officeart/2005/8/layout/hierarchy1"/>
    <dgm:cxn modelId="{B3BA8186-553D-6848-9F0E-FA6B256390E1}" type="presParOf" srcId="{62FAD8E2-453E-8F4F-B7F4-DE69D5747A89}" destId="{93F83318-E951-024B-AFC0-49584571C4E1}" srcOrd="1" destOrd="0" presId="urn:microsoft.com/office/officeart/2005/8/layout/hierarchy1"/>
    <dgm:cxn modelId="{E5B2276A-2D11-174F-98D2-742BC280ED1A}" type="presParOf" srcId="{93F83318-E951-024B-AFC0-49584571C4E1}" destId="{8EFCFF70-23E3-8D48-800D-ECA72C9DC855}" srcOrd="0" destOrd="0" presId="urn:microsoft.com/office/officeart/2005/8/layout/hierarchy1"/>
    <dgm:cxn modelId="{6E03ED3E-7D0F-E646-B7A4-81A70A630CF9}" type="presParOf" srcId="{8EFCFF70-23E3-8D48-800D-ECA72C9DC855}" destId="{80BB3824-D6DD-A24C-B612-3DC1FBE60B4D}" srcOrd="0" destOrd="0" presId="urn:microsoft.com/office/officeart/2005/8/layout/hierarchy1"/>
    <dgm:cxn modelId="{65BE1346-1B10-0442-975B-6FA6EDA3BEB5}" type="presParOf" srcId="{8EFCFF70-23E3-8D48-800D-ECA72C9DC855}" destId="{71179627-A688-DB44-9B89-4F9F3342E4B9}" srcOrd="1" destOrd="0" presId="urn:microsoft.com/office/officeart/2005/8/layout/hierarchy1"/>
    <dgm:cxn modelId="{4CF250A6-3C2C-4B4F-BDBE-E5700D423CF8}" type="presParOf" srcId="{93F83318-E951-024B-AFC0-49584571C4E1}" destId="{1E8EE13B-BD12-1B40-A92A-577AD64EB304}" srcOrd="1" destOrd="0" presId="urn:microsoft.com/office/officeart/2005/8/layout/hierarchy1"/>
    <dgm:cxn modelId="{66D14345-4C9B-C447-A9A9-0C8AA76651B7}" type="presParOf" srcId="{62FAD8E2-453E-8F4F-B7F4-DE69D5747A89}" destId="{5F24F5BD-511E-814D-9B50-E5E8CE1CC941}" srcOrd="2" destOrd="0" presId="urn:microsoft.com/office/officeart/2005/8/layout/hierarchy1"/>
    <dgm:cxn modelId="{7F6BCA14-7935-8348-8A1E-AA5F038EA4F5}" type="presParOf" srcId="{62FAD8E2-453E-8F4F-B7F4-DE69D5747A89}" destId="{5E7252B4-88A6-974C-B718-46FFB31F5B3D}" srcOrd="3" destOrd="0" presId="urn:microsoft.com/office/officeart/2005/8/layout/hierarchy1"/>
    <dgm:cxn modelId="{3E8D7556-0C6E-6343-AA45-CE2F91A7CC54}" type="presParOf" srcId="{5E7252B4-88A6-974C-B718-46FFB31F5B3D}" destId="{3C3DD060-5498-3E46-ABC6-0987E2AD91C6}" srcOrd="0" destOrd="0" presId="urn:microsoft.com/office/officeart/2005/8/layout/hierarchy1"/>
    <dgm:cxn modelId="{6497638C-9165-DF4B-AC83-85B43129A016}" type="presParOf" srcId="{3C3DD060-5498-3E46-ABC6-0987E2AD91C6}" destId="{4D8999F0-4DAB-E348-9C87-D817564F2E14}" srcOrd="0" destOrd="0" presId="urn:microsoft.com/office/officeart/2005/8/layout/hierarchy1"/>
    <dgm:cxn modelId="{92993C76-F108-0547-B863-2BEA514380BF}" type="presParOf" srcId="{3C3DD060-5498-3E46-ABC6-0987E2AD91C6}" destId="{1AE15221-A72E-3846-B4B8-A5CC824754E6}" srcOrd="1" destOrd="0" presId="urn:microsoft.com/office/officeart/2005/8/layout/hierarchy1"/>
    <dgm:cxn modelId="{30238B00-CE2C-3A49-9DC3-44DCD4B20CDC}" type="presParOf" srcId="{5E7252B4-88A6-974C-B718-46FFB31F5B3D}" destId="{BBE842AB-1059-C44D-9E5A-FF3B78EE9780}" srcOrd="1" destOrd="0" presId="urn:microsoft.com/office/officeart/2005/8/layout/hierarchy1"/>
    <dgm:cxn modelId="{19FE5B91-0C05-D64D-ADD8-2E3CE5EFA397}" type="presParOf" srcId="{62FAD8E2-453E-8F4F-B7F4-DE69D5747A89}" destId="{1C33C28D-04EA-8046-A364-618BE2151932}" srcOrd="4" destOrd="0" presId="urn:microsoft.com/office/officeart/2005/8/layout/hierarchy1"/>
    <dgm:cxn modelId="{A4B9FD69-0C8D-FE4C-9923-43FF709A644F}" type="presParOf" srcId="{62FAD8E2-453E-8F4F-B7F4-DE69D5747A89}" destId="{7444E79A-5CC9-AD4F-B6CF-980350029936}" srcOrd="5" destOrd="0" presId="urn:microsoft.com/office/officeart/2005/8/layout/hierarchy1"/>
    <dgm:cxn modelId="{193C3474-5070-F348-8A25-74502E7CD102}" type="presParOf" srcId="{7444E79A-5CC9-AD4F-B6CF-980350029936}" destId="{F1C84953-50F4-2240-9B63-E64BEA8B39BE}" srcOrd="0" destOrd="0" presId="urn:microsoft.com/office/officeart/2005/8/layout/hierarchy1"/>
    <dgm:cxn modelId="{9DC324F9-BE6C-3447-8033-46D52AF5C152}" type="presParOf" srcId="{F1C84953-50F4-2240-9B63-E64BEA8B39BE}" destId="{6B2C0A50-C3D6-FF47-AE12-A71C312299CA}" srcOrd="0" destOrd="0" presId="urn:microsoft.com/office/officeart/2005/8/layout/hierarchy1"/>
    <dgm:cxn modelId="{3EA987FE-269F-B747-827D-2345B603E123}" type="presParOf" srcId="{F1C84953-50F4-2240-9B63-E64BEA8B39BE}" destId="{BFE61395-EC24-BA4C-9C07-66ED53DE99E7}" srcOrd="1" destOrd="0" presId="urn:microsoft.com/office/officeart/2005/8/layout/hierarchy1"/>
    <dgm:cxn modelId="{98956AE0-1F8A-D448-8C64-5E6989BA48BE}" type="presParOf" srcId="{7444E79A-5CC9-AD4F-B6CF-980350029936}" destId="{BB145CFF-EC98-D141-81FC-C65E3150019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CFF40F-8582-B24B-80F6-EE440B35A8DC}" type="doc">
      <dgm:prSet loTypeId="urn:microsoft.com/office/officeart/2005/8/layout/hierarchy1" loCatId="" qsTypeId="urn:microsoft.com/office/officeart/2005/8/quickstyle/simple4" qsCatId="simple" csTypeId="urn:microsoft.com/office/officeart/2005/8/colors/accent2_2" csCatId="accent2" phldr="1"/>
      <dgm:spPr/>
      <dgm:t>
        <a:bodyPr/>
        <a:lstStyle/>
        <a:p>
          <a:endParaRPr lang="fr-FR"/>
        </a:p>
      </dgm:t>
    </dgm:pt>
    <dgm:pt modelId="{7C4CF4CE-FF9F-7547-A284-F7C35406A510}">
      <dgm:prSet custT="1"/>
      <dgm:spPr/>
      <dgm:t>
        <a:bodyPr/>
        <a:lstStyle/>
        <a:p>
          <a:pPr rtl="0"/>
          <a:r>
            <a:rPr lang="fr-BE" sz="1800" b="1" dirty="0" smtClean="0"/>
            <a:t>Objectif 5</a:t>
          </a:r>
        </a:p>
        <a:p>
          <a:pPr rtl="0"/>
          <a:r>
            <a:rPr lang="fr-BE" sz="1800" b="1" i="1" dirty="0" smtClean="0"/>
            <a:t>Mettre </a:t>
          </a:r>
          <a:r>
            <a:rPr lang="fr-BE" sz="1800" b="1" i="1" dirty="0" smtClean="0"/>
            <a:t>en place une infrastructure IT aux services des usagers internes et externes </a:t>
          </a:r>
          <a:endParaRPr lang="fr-BE" sz="1800" i="1" dirty="0"/>
        </a:p>
      </dgm:t>
    </dgm:pt>
    <dgm:pt modelId="{4F749CF2-593B-074A-961E-F4CB5A8AB607}" type="parTrans" cxnId="{8B618AC5-1DD7-C947-B7B7-0866CC634349}">
      <dgm:prSet/>
      <dgm:spPr/>
      <dgm:t>
        <a:bodyPr/>
        <a:lstStyle/>
        <a:p>
          <a:endParaRPr lang="fr-FR"/>
        </a:p>
      </dgm:t>
    </dgm:pt>
    <dgm:pt modelId="{A3ABB8EF-AB40-3F4C-9104-AAD84E101C7E}" type="sibTrans" cxnId="{8B618AC5-1DD7-C947-B7B7-0866CC634349}">
      <dgm:prSet/>
      <dgm:spPr/>
      <dgm:t>
        <a:bodyPr/>
        <a:lstStyle/>
        <a:p>
          <a:endParaRPr lang="fr-FR"/>
        </a:p>
      </dgm:t>
    </dgm:pt>
    <dgm:pt modelId="{9801508B-3430-2B40-89F7-DC85B66A2D6B}">
      <dgm:prSet custT="1"/>
      <dgm:spPr/>
      <dgm:t>
        <a:bodyPr/>
        <a:lstStyle/>
        <a:p>
          <a:pPr rtl="0"/>
          <a:r>
            <a:rPr lang="fr-BE" sz="1600" dirty="0" smtClean="0"/>
            <a:t>Développement des technologies « infrastructure platform and sofware as a service » </a:t>
          </a:r>
          <a:endParaRPr lang="fr-BE" sz="1600" dirty="0"/>
        </a:p>
      </dgm:t>
    </dgm:pt>
    <dgm:pt modelId="{AD5F3E33-1C04-144C-8A4F-2FC50350B1D4}" type="parTrans" cxnId="{E7824AE2-B593-7341-8E05-01167013399E}">
      <dgm:prSet/>
      <dgm:spPr/>
      <dgm:t>
        <a:bodyPr/>
        <a:lstStyle/>
        <a:p>
          <a:endParaRPr lang="fr-FR"/>
        </a:p>
      </dgm:t>
    </dgm:pt>
    <dgm:pt modelId="{DBAF991D-5652-AF4B-9FE0-9C9B63F34A01}" type="sibTrans" cxnId="{E7824AE2-B593-7341-8E05-01167013399E}">
      <dgm:prSet/>
      <dgm:spPr/>
      <dgm:t>
        <a:bodyPr/>
        <a:lstStyle/>
        <a:p>
          <a:endParaRPr lang="fr-FR"/>
        </a:p>
      </dgm:t>
    </dgm:pt>
    <dgm:pt modelId="{99198A4B-DB8E-1441-BAEC-7F150B32366F}">
      <dgm:prSet custT="1"/>
      <dgm:spPr/>
      <dgm:t>
        <a:bodyPr/>
        <a:lstStyle/>
        <a:p>
          <a:pPr rtl="0"/>
          <a:r>
            <a:rPr lang="fr-BE" sz="1600" dirty="0" smtClean="0"/>
            <a:t>Faire appel à des fournisseurs externes pour garantir la disponibilité d'une infrastructure avec des niveau de services supérieurs à ceux que peut rendre le secteur public</a:t>
          </a:r>
          <a:endParaRPr lang="fr-BE" sz="1600" dirty="0"/>
        </a:p>
      </dgm:t>
    </dgm:pt>
    <dgm:pt modelId="{A2F6FD56-3F99-494B-8F0D-38CB92F1E0B3}" type="parTrans" cxnId="{B9935CC2-7300-9243-A806-10A3CD11B14A}">
      <dgm:prSet/>
      <dgm:spPr/>
      <dgm:t>
        <a:bodyPr/>
        <a:lstStyle/>
        <a:p>
          <a:endParaRPr lang="fr-FR"/>
        </a:p>
      </dgm:t>
    </dgm:pt>
    <dgm:pt modelId="{F7FD4EA1-9C9F-F34C-856D-2C7A50D10642}" type="sibTrans" cxnId="{B9935CC2-7300-9243-A806-10A3CD11B14A}">
      <dgm:prSet/>
      <dgm:spPr/>
      <dgm:t>
        <a:bodyPr/>
        <a:lstStyle/>
        <a:p>
          <a:endParaRPr lang="fr-FR"/>
        </a:p>
      </dgm:t>
    </dgm:pt>
    <dgm:pt modelId="{88B373BC-A3B3-EE47-8F0F-A5C9FA912267}">
      <dgm:prSet custT="1"/>
      <dgm:spPr/>
      <dgm:t>
        <a:bodyPr/>
        <a:lstStyle/>
        <a:p>
          <a:pPr rtl="0"/>
          <a:r>
            <a:rPr lang="fr-BE" sz="1800" b="1" dirty="0" smtClean="0"/>
            <a:t>Objectif 6</a:t>
          </a:r>
        </a:p>
        <a:p>
          <a:pPr rtl="0"/>
          <a:r>
            <a:rPr lang="fr-BE" sz="1800" b="1" i="1" dirty="0" smtClean="0"/>
            <a:t>Une </a:t>
          </a:r>
          <a:r>
            <a:rPr lang="fr-BE" sz="1800" b="1" i="1" dirty="0" smtClean="0"/>
            <a:t>orientation digitale dans la stratégie de recrutement </a:t>
          </a:r>
          <a:endParaRPr lang="fr-BE" sz="1800" i="1" dirty="0"/>
        </a:p>
      </dgm:t>
    </dgm:pt>
    <dgm:pt modelId="{B4552971-8556-1142-AE9A-32F4DEE87BE2}" type="parTrans" cxnId="{37CB0A08-E828-9349-ABAA-5CB015BF2E02}">
      <dgm:prSet/>
      <dgm:spPr/>
      <dgm:t>
        <a:bodyPr/>
        <a:lstStyle/>
        <a:p>
          <a:endParaRPr lang="fr-FR"/>
        </a:p>
      </dgm:t>
    </dgm:pt>
    <dgm:pt modelId="{CD109FAA-DFC5-844A-AD14-E811CDD9E78A}" type="sibTrans" cxnId="{37CB0A08-E828-9349-ABAA-5CB015BF2E02}">
      <dgm:prSet/>
      <dgm:spPr/>
      <dgm:t>
        <a:bodyPr/>
        <a:lstStyle/>
        <a:p>
          <a:endParaRPr lang="fr-FR"/>
        </a:p>
      </dgm:t>
    </dgm:pt>
    <dgm:pt modelId="{6A836D95-6B27-DC45-A5A7-9DAB6D3C995D}">
      <dgm:prSet custT="1"/>
      <dgm:spPr/>
      <dgm:t>
        <a:bodyPr/>
        <a:lstStyle/>
        <a:p>
          <a:pPr rtl="0"/>
          <a:r>
            <a:rPr lang="fr-BE" sz="1600" smtClean="0"/>
            <a:t>Développer l’attractivité salariale et le lien performance/rémunération</a:t>
          </a:r>
          <a:endParaRPr lang="fr-BE" sz="1600"/>
        </a:p>
      </dgm:t>
    </dgm:pt>
    <dgm:pt modelId="{D1FC74CF-BAE6-8144-91FF-34E813D9CD2B}" type="parTrans" cxnId="{803118EC-C7BE-6348-BEEC-76F6E69C55CC}">
      <dgm:prSet/>
      <dgm:spPr/>
      <dgm:t>
        <a:bodyPr/>
        <a:lstStyle/>
        <a:p>
          <a:endParaRPr lang="fr-FR"/>
        </a:p>
      </dgm:t>
    </dgm:pt>
    <dgm:pt modelId="{E655C669-16B5-1A40-9160-240E468560B7}" type="sibTrans" cxnId="{803118EC-C7BE-6348-BEEC-76F6E69C55CC}">
      <dgm:prSet/>
      <dgm:spPr/>
      <dgm:t>
        <a:bodyPr/>
        <a:lstStyle/>
        <a:p>
          <a:endParaRPr lang="fr-FR"/>
        </a:p>
      </dgm:t>
    </dgm:pt>
    <dgm:pt modelId="{FFC024BD-EEC1-3D44-9BA4-00782991430B}">
      <dgm:prSet custT="1"/>
      <dgm:spPr/>
      <dgm:t>
        <a:bodyPr/>
        <a:lstStyle/>
        <a:p>
          <a:pPr rtl="0"/>
          <a:r>
            <a:rPr lang="fr-BE" sz="1600" dirty="0" smtClean="0"/>
            <a:t>Raccourcir les délais de recrutement </a:t>
          </a:r>
          <a:r>
            <a:rPr lang="fr-BE" sz="1600" dirty="0" smtClean="0"/>
            <a:t>et </a:t>
          </a:r>
          <a:r>
            <a:rPr lang="fr-BE" sz="1600" dirty="0" smtClean="0"/>
            <a:t>l’efficience globale des processus d’engagement</a:t>
          </a:r>
          <a:endParaRPr lang="fr-BE" sz="1600" dirty="0"/>
        </a:p>
      </dgm:t>
    </dgm:pt>
    <dgm:pt modelId="{96120D90-EDF6-7D48-AA3C-72560C8D8E88}" type="parTrans" cxnId="{04886656-C2B2-9D40-9887-4DDF6971E55E}">
      <dgm:prSet/>
      <dgm:spPr/>
      <dgm:t>
        <a:bodyPr/>
        <a:lstStyle/>
        <a:p>
          <a:endParaRPr lang="fr-FR"/>
        </a:p>
      </dgm:t>
    </dgm:pt>
    <dgm:pt modelId="{A9F47BA6-36CD-4642-B696-BB7D0ED0E6BE}" type="sibTrans" cxnId="{04886656-C2B2-9D40-9887-4DDF6971E55E}">
      <dgm:prSet/>
      <dgm:spPr/>
      <dgm:t>
        <a:bodyPr/>
        <a:lstStyle/>
        <a:p>
          <a:endParaRPr lang="fr-FR"/>
        </a:p>
      </dgm:t>
    </dgm:pt>
    <dgm:pt modelId="{D3F4B5D3-95FD-2144-84D2-7497D8C79E82}">
      <dgm:prSet custT="1"/>
      <dgm:spPr/>
      <dgm:t>
        <a:bodyPr/>
        <a:lstStyle/>
        <a:p>
          <a:pPr rtl="0"/>
          <a:r>
            <a:rPr lang="fr-BE" sz="1600" dirty="0" smtClean="0"/>
            <a:t>Améliorer le système de définition des fonctions en intégrant des possibilités de mobilités, d’ouverture, d’évolution, d’innovation</a:t>
          </a:r>
          <a:endParaRPr lang="fr-BE" sz="1600" dirty="0"/>
        </a:p>
      </dgm:t>
    </dgm:pt>
    <dgm:pt modelId="{710E0615-DF40-8B48-BAAD-35E580CE153C}" type="parTrans" cxnId="{06C8210E-4C09-A84A-A5EB-C03741AB4D14}">
      <dgm:prSet/>
      <dgm:spPr/>
      <dgm:t>
        <a:bodyPr/>
        <a:lstStyle/>
        <a:p>
          <a:endParaRPr lang="fr-FR"/>
        </a:p>
      </dgm:t>
    </dgm:pt>
    <dgm:pt modelId="{4FB4CFE7-67C9-2B47-9953-5B2FF95577D8}" type="sibTrans" cxnId="{06C8210E-4C09-A84A-A5EB-C03741AB4D14}">
      <dgm:prSet/>
      <dgm:spPr/>
      <dgm:t>
        <a:bodyPr/>
        <a:lstStyle/>
        <a:p>
          <a:endParaRPr lang="fr-FR"/>
        </a:p>
      </dgm:t>
    </dgm:pt>
    <dgm:pt modelId="{91187077-D1E9-E947-B9A0-7878BB448A0C}">
      <dgm:prSet custT="1"/>
      <dgm:spPr/>
      <dgm:t>
        <a:bodyPr/>
        <a:lstStyle/>
        <a:p>
          <a:pPr rtl="0"/>
          <a:r>
            <a:rPr lang="fr-BE" sz="1600" dirty="0" smtClean="0"/>
            <a:t>Exploiter les technologies cloud pour stocker des données et gérer des développements</a:t>
          </a:r>
          <a:endParaRPr lang="fr-BE" sz="1600" dirty="0"/>
        </a:p>
      </dgm:t>
    </dgm:pt>
    <dgm:pt modelId="{E3163C7A-C54D-8946-A55F-25F3F4119AAE}" type="parTrans" cxnId="{4F989558-E639-9442-A274-738D95827E8F}">
      <dgm:prSet/>
      <dgm:spPr/>
      <dgm:t>
        <a:bodyPr/>
        <a:lstStyle/>
        <a:p>
          <a:endParaRPr lang="fr-FR"/>
        </a:p>
      </dgm:t>
    </dgm:pt>
    <dgm:pt modelId="{2105B108-0E2F-7A4A-8C83-1C0941952868}" type="sibTrans" cxnId="{4F989558-E639-9442-A274-738D95827E8F}">
      <dgm:prSet/>
      <dgm:spPr/>
      <dgm:t>
        <a:bodyPr/>
        <a:lstStyle/>
        <a:p>
          <a:endParaRPr lang="fr-FR"/>
        </a:p>
      </dgm:t>
    </dgm:pt>
    <dgm:pt modelId="{0C900CC0-20AF-8D45-BED9-BFE2189ED98F}" type="pres">
      <dgm:prSet presAssocID="{33CFF40F-8582-B24B-80F6-EE440B35A8DC}" presName="hierChild1" presStyleCnt="0">
        <dgm:presLayoutVars>
          <dgm:chPref val="1"/>
          <dgm:dir/>
          <dgm:animOne val="branch"/>
          <dgm:animLvl val="lvl"/>
          <dgm:resizeHandles/>
        </dgm:presLayoutVars>
      </dgm:prSet>
      <dgm:spPr/>
      <dgm:t>
        <a:bodyPr/>
        <a:lstStyle/>
        <a:p>
          <a:endParaRPr lang="fr-FR"/>
        </a:p>
      </dgm:t>
    </dgm:pt>
    <dgm:pt modelId="{52866C8A-A986-6340-BE56-26DD1227BEDE}" type="pres">
      <dgm:prSet presAssocID="{7C4CF4CE-FF9F-7547-A284-F7C35406A510}" presName="hierRoot1" presStyleCnt="0"/>
      <dgm:spPr/>
    </dgm:pt>
    <dgm:pt modelId="{1994C781-CECB-0642-BA83-5A6D9D75F96C}" type="pres">
      <dgm:prSet presAssocID="{7C4CF4CE-FF9F-7547-A284-F7C35406A510}" presName="composite" presStyleCnt="0"/>
      <dgm:spPr/>
    </dgm:pt>
    <dgm:pt modelId="{B64A8E14-CFF6-C047-ADCE-D6CD12F6765A}" type="pres">
      <dgm:prSet presAssocID="{7C4CF4CE-FF9F-7547-A284-F7C35406A510}" presName="background" presStyleLbl="node0" presStyleIdx="0" presStyleCnt="2"/>
      <dgm:spPr/>
    </dgm:pt>
    <dgm:pt modelId="{C146C55F-D373-CD47-AE2E-0BF8771F635C}" type="pres">
      <dgm:prSet presAssocID="{7C4CF4CE-FF9F-7547-A284-F7C35406A510}" presName="text" presStyleLbl="fgAcc0" presStyleIdx="0" presStyleCnt="2" custScaleX="186021" custScaleY="140881">
        <dgm:presLayoutVars>
          <dgm:chPref val="3"/>
        </dgm:presLayoutVars>
      </dgm:prSet>
      <dgm:spPr/>
      <dgm:t>
        <a:bodyPr/>
        <a:lstStyle/>
        <a:p>
          <a:endParaRPr lang="fr-FR"/>
        </a:p>
      </dgm:t>
    </dgm:pt>
    <dgm:pt modelId="{F9DF4126-2DA8-3F46-953E-4EA7670FC92D}" type="pres">
      <dgm:prSet presAssocID="{7C4CF4CE-FF9F-7547-A284-F7C35406A510}" presName="hierChild2" presStyleCnt="0"/>
      <dgm:spPr/>
    </dgm:pt>
    <dgm:pt modelId="{BC2123BD-CCD4-E449-850F-30C9CF073C27}" type="pres">
      <dgm:prSet presAssocID="{AD5F3E33-1C04-144C-8A4F-2FC50350B1D4}" presName="Name10" presStyleLbl="parChTrans1D2" presStyleIdx="0" presStyleCnt="6"/>
      <dgm:spPr/>
      <dgm:t>
        <a:bodyPr/>
        <a:lstStyle/>
        <a:p>
          <a:endParaRPr lang="fr-FR"/>
        </a:p>
      </dgm:t>
    </dgm:pt>
    <dgm:pt modelId="{8302A9F2-6C40-C64D-A610-C812CF1BCA5C}" type="pres">
      <dgm:prSet presAssocID="{9801508B-3430-2B40-89F7-DC85B66A2D6B}" presName="hierRoot2" presStyleCnt="0"/>
      <dgm:spPr/>
    </dgm:pt>
    <dgm:pt modelId="{6AFAD55A-D0CF-A943-884A-F3846367A786}" type="pres">
      <dgm:prSet presAssocID="{9801508B-3430-2B40-89F7-DC85B66A2D6B}" presName="composite2" presStyleCnt="0"/>
      <dgm:spPr/>
    </dgm:pt>
    <dgm:pt modelId="{B2D1988A-380A-C04E-B8C6-90A751EE5842}" type="pres">
      <dgm:prSet presAssocID="{9801508B-3430-2B40-89F7-DC85B66A2D6B}" presName="background2" presStyleLbl="node2" presStyleIdx="0" presStyleCnt="6"/>
      <dgm:spPr/>
    </dgm:pt>
    <dgm:pt modelId="{146B5677-6152-F741-9094-C15C85606862}" type="pres">
      <dgm:prSet presAssocID="{9801508B-3430-2B40-89F7-DC85B66A2D6B}" presName="text2" presStyleLbl="fgAcc2" presStyleIdx="0" presStyleCnt="6" custScaleY="294909">
        <dgm:presLayoutVars>
          <dgm:chPref val="3"/>
        </dgm:presLayoutVars>
      </dgm:prSet>
      <dgm:spPr/>
      <dgm:t>
        <a:bodyPr/>
        <a:lstStyle/>
        <a:p>
          <a:endParaRPr lang="fr-FR"/>
        </a:p>
      </dgm:t>
    </dgm:pt>
    <dgm:pt modelId="{68F5A2C0-27C2-EC4C-A2E1-DD20344B544F}" type="pres">
      <dgm:prSet presAssocID="{9801508B-3430-2B40-89F7-DC85B66A2D6B}" presName="hierChild3" presStyleCnt="0"/>
      <dgm:spPr/>
    </dgm:pt>
    <dgm:pt modelId="{FA82514F-4CE9-B342-B9C2-2D473D0346BD}" type="pres">
      <dgm:prSet presAssocID="{E3163C7A-C54D-8946-A55F-25F3F4119AAE}" presName="Name10" presStyleLbl="parChTrans1D2" presStyleIdx="1" presStyleCnt="6"/>
      <dgm:spPr/>
      <dgm:t>
        <a:bodyPr/>
        <a:lstStyle/>
        <a:p>
          <a:endParaRPr lang="fr-FR"/>
        </a:p>
      </dgm:t>
    </dgm:pt>
    <dgm:pt modelId="{B8B778AE-F853-6C42-8237-AC8ADDA01A8B}" type="pres">
      <dgm:prSet presAssocID="{91187077-D1E9-E947-B9A0-7878BB448A0C}" presName="hierRoot2" presStyleCnt="0"/>
      <dgm:spPr/>
    </dgm:pt>
    <dgm:pt modelId="{C26F5F90-A93B-D84C-A9F6-5C72B4BD33EA}" type="pres">
      <dgm:prSet presAssocID="{91187077-D1E9-E947-B9A0-7878BB448A0C}" presName="composite2" presStyleCnt="0"/>
      <dgm:spPr/>
    </dgm:pt>
    <dgm:pt modelId="{0506FC8C-E0A3-0C40-9570-9889CD97C00D}" type="pres">
      <dgm:prSet presAssocID="{91187077-D1E9-E947-B9A0-7878BB448A0C}" presName="background2" presStyleLbl="node2" presStyleIdx="1" presStyleCnt="6"/>
      <dgm:spPr/>
    </dgm:pt>
    <dgm:pt modelId="{919ACE9A-F443-F345-BEDC-650A88DC99B2}" type="pres">
      <dgm:prSet presAssocID="{91187077-D1E9-E947-B9A0-7878BB448A0C}" presName="text2" presStyleLbl="fgAcc2" presStyleIdx="1" presStyleCnt="6" custScaleY="294909">
        <dgm:presLayoutVars>
          <dgm:chPref val="3"/>
        </dgm:presLayoutVars>
      </dgm:prSet>
      <dgm:spPr/>
      <dgm:t>
        <a:bodyPr/>
        <a:lstStyle/>
        <a:p>
          <a:endParaRPr lang="fr-FR"/>
        </a:p>
      </dgm:t>
    </dgm:pt>
    <dgm:pt modelId="{D3BAC0BA-1AA7-C040-80D8-9026D32855D0}" type="pres">
      <dgm:prSet presAssocID="{91187077-D1E9-E947-B9A0-7878BB448A0C}" presName="hierChild3" presStyleCnt="0"/>
      <dgm:spPr/>
    </dgm:pt>
    <dgm:pt modelId="{A99C366E-1C13-3B4B-ABE1-AA969A3F8D9F}" type="pres">
      <dgm:prSet presAssocID="{A2F6FD56-3F99-494B-8F0D-38CB92F1E0B3}" presName="Name10" presStyleLbl="parChTrans1D2" presStyleIdx="2" presStyleCnt="6"/>
      <dgm:spPr/>
      <dgm:t>
        <a:bodyPr/>
        <a:lstStyle/>
        <a:p>
          <a:endParaRPr lang="fr-FR"/>
        </a:p>
      </dgm:t>
    </dgm:pt>
    <dgm:pt modelId="{EA3EFA78-0969-1742-8196-8899384ED58A}" type="pres">
      <dgm:prSet presAssocID="{99198A4B-DB8E-1441-BAEC-7F150B32366F}" presName="hierRoot2" presStyleCnt="0"/>
      <dgm:spPr/>
    </dgm:pt>
    <dgm:pt modelId="{07B651E4-3DC6-C54B-8087-EF952C4E1B56}" type="pres">
      <dgm:prSet presAssocID="{99198A4B-DB8E-1441-BAEC-7F150B32366F}" presName="composite2" presStyleCnt="0"/>
      <dgm:spPr/>
    </dgm:pt>
    <dgm:pt modelId="{CCF255EC-025B-0948-864A-E8E36BD6D12F}" type="pres">
      <dgm:prSet presAssocID="{99198A4B-DB8E-1441-BAEC-7F150B32366F}" presName="background2" presStyleLbl="node2" presStyleIdx="2" presStyleCnt="6"/>
      <dgm:spPr/>
    </dgm:pt>
    <dgm:pt modelId="{7623CDD8-2319-B740-B3F2-E2531F7C1EA5}" type="pres">
      <dgm:prSet presAssocID="{99198A4B-DB8E-1441-BAEC-7F150B32366F}" presName="text2" presStyleLbl="fgAcc2" presStyleIdx="2" presStyleCnt="6" custScaleY="294909">
        <dgm:presLayoutVars>
          <dgm:chPref val="3"/>
        </dgm:presLayoutVars>
      </dgm:prSet>
      <dgm:spPr/>
      <dgm:t>
        <a:bodyPr/>
        <a:lstStyle/>
        <a:p>
          <a:endParaRPr lang="fr-FR"/>
        </a:p>
      </dgm:t>
    </dgm:pt>
    <dgm:pt modelId="{8A359584-007B-5E49-9C30-3535496C461F}" type="pres">
      <dgm:prSet presAssocID="{99198A4B-DB8E-1441-BAEC-7F150B32366F}" presName="hierChild3" presStyleCnt="0"/>
      <dgm:spPr/>
    </dgm:pt>
    <dgm:pt modelId="{45601D9F-9789-4A45-A50F-A8996C411151}" type="pres">
      <dgm:prSet presAssocID="{88B373BC-A3B3-EE47-8F0F-A5C9FA912267}" presName="hierRoot1" presStyleCnt="0"/>
      <dgm:spPr/>
    </dgm:pt>
    <dgm:pt modelId="{7E268196-6582-BF4D-9774-05362F7F9902}" type="pres">
      <dgm:prSet presAssocID="{88B373BC-A3B3-EE47-8F0F-A5C9FA912267}" presName="composite" presStyleCnt="0"/>
      <dgm:spPr/>
    </dgm:pt>
    <dgm:pt modelId="{9FD71F9E-98EC-C443-80DE-DF40CD2B01E0}" type="pres">
      <dgm:prSet presAssocID="{88B373BC-A3B3-EE47-8F0F-A5C9FA912267}" presName="background" presStyleLbl="node0" presStyleIdx="1" presStyleCnt="2"/>
      <dgm:spPr/>
    </dgm:pt>
    <dgm:pt modelId="{EE48BACD-24FC-484B-806E-1528B30BA4BF}" type="pres">
      <dgm:prSet presAssocID="{88B373BC-A3B3-EE47-8F0F-A5C9FA912267}" presName="text" presStyleLbl="fgAcc0" presStyleIdx="1" presStyleCnt="2" custScaleX="186021" custScaleY="140881">
        <dgm:presLayoutVars>
          <dgm:chPref val="3"/>
        </dgm:presLayoutVars>
      </dgm:prSet>
      <dgm:spPr/>
      <dgm:t>
        <a:bodyPr/>
        <a:lstStyle/>
        <a:p>
          <a:endParaRPr lang="fr-FR"/>
        </a:p>
      </dgm:t>
    </dgm:pt>
    <dgm:pt modelId="{B5543FCB-D2EA-A545-9716-84184DAE7758}" type="pres">
      <dgm:prSet presAssocID="{88B373BC-A3B3-EE47-8F0F-A5C9FA912267}" presName="hierChild2" presStyleCnt="0"/>
      <dgm:spPr/>
    </dgm:pt>
    <dgm:pt modelId="{2C6CDD3B-1BA4-1E4A-A0E6-80E1FD8A8F47}" type="pres">
      <dgm:prSet presAssocID="{D1FC74CF-BAE6-8144-91FF-34E813D9CD2B}" presName="Name10" presStyleLbl="parChTrans1D2" presStyleIdx="3" presStyleCnt="6"/>
      <dgm:spPr/>
      <dgm:t>
        <a:bodyPr/>
        <a:lstStyle/>
        <a:p>
          <a:endParaRPr lang="fr-FR"/>
        </a:p>
      </dgm:t>
    </dgm:pt>
    <dgm:pt modelId="{9BB7F24C-D6CE-944E-B500-E6D6CA0130EE}" type="pres">
      <dgm:prSet presAssocID="{6A836D95-6B27-DC45-A5A7-9DAB6D3C995D}" presName="hierRoot2" presStyleCnt="0"/>
      <dgm:spPr/>
    </dgm:pt>
    <dgm:pt modelId="{ACA98574-56FB-5C4A-8CB1-5D0E108406CD}" type="pres">
      <dgm:prSet presAssocID="{6A836D95-6B27-DC45-A5A7-9DAB6D3C995D}" presName="composite2" presStyleCnt="0"/>
      <dgm:spPr/>
    </dgm:pt>
    <dgm:pt modelId="{1DDC5AC0-694C-2D4A-B6E5-8F0909BA56CC}" type="pres">
      <dgm:prSet presAssocID="{6A836D95-6B27-DC45-A5A7-9DAB6D3C995D}" presName="background2" presStyleLbl="node2" presStyleIdx="3" presStyleCnt="6"/>
      <dgm:spPr/>
    </dgm:pt>
    <dgm:pt modelId="{3057B392-026F-CD4A-9705-9BB66B6F517B}" type="pres">
      <dgm:prSet presAssocID="{6A836D95-6B27-DC45-A5A7-9DAB6D3C995D}" presName="text2" presStyleLbl="fgAcc2" presStyleIdx="3" presStyleCnt="6" custScaleY="294909">
        <dgm:presLayoutVars>
          <dgm:chPref val="3"/>
        </dgm:presLayoutVars>
      </dgm:prSet>
      <dgm:spPr/>
      <dgm:t>
        <a:bodyPr/>
        <a:lstStyle/>
        <a:p>
          <a:endParaRPr lang="fr-FR"/>
        </a:p>
      </dgm:t>
    </dgm:pt>
    <dgm:pt modelId="{289F49FE-8F1D-6445-9821-72E0AD639294}" type="pres">
      <dgm:prSet presAssocID="{6A836D95-6B27-DC45-A5A7-9DAB6D3C995D}" presName="hierChild3" presStyleCnt="0"/>
      <dgm:spPr/>
    </dgm:pt>
    <dgm:pt modelId="{4F078BD1-337C-8048-8948-83AFF1FDAB40}" type="pres">
      <dgm:prSet presAssocID="{96120D90-EDF6-7D48-AA3C-72560C8D8E88}" presName="Name10" presStyleLbl="parChTrans1D2" presStyleIdx="4" presStyleCnt="6"/>
      <dgm:spPr/>
      <dgm:t>
        <a:bodyPr/>
        <a:lstStyle/>
        <a:p>
          <a:endParaRPr lang="fr-FR"/>
        </a:p>
      </dgm:t>
    </dgm:pt>
    <dgm:pt modelId="{62303F93-A128-2645-815B-55BD0AEAA573}" type="pres">
      <dgm:prSet presAssocID="{FFC024BD-EEC1-3D44-9BA4-00782991430B}" presName="hierRoot2" presStyleCnt="0"/>
      <dgm:spPr/>
    </dgm:pt>
    <dgm:pt modelId="{65F5C630-7BCF-A641-9F72-42582BCA7CC3}" type="pres">
      <dgm:prSet presAssocID="{FFC024BD-EEC1-3D44-9BA4-00782991430B}" presName="composite2" presStyleCnt="0"/>
      <dgm:spPr/>
    </dgm:pt>
    <dgm:pt modelId="{454ED5AF-65F4-0C4F-B52B-90BFED97064F}" type="pres">
      <dgm:prSet presAssocID="{FFC024BD-EEC1-3D44-9BA4-00782991430B}" presName="background2" presStyleLbl="node2" presStyleIdx="4" presStyleCnt="6"/>
      <dgm:spPr/>
    </dgm:pt>
    <dgm:pt modelId="{56BFD162-F92C-5049-88AA-F14A0FF7A998}" type="pres">
      <dgm:prSet presAssocID="{FFC024BD-EEC1-3D44-9BA4-00782991430B}" presName="text2" presStyleLbl="fgAcc2" presStyleIdx="4" presStyleCnt="6" custScaleY="294909">
        <dgm:presLayoutVars>
          <dgm:chPref val="3"/>
        </dgm:presLayoutVars>
      </dgm:prSet>
      <dgm:spPr/>
      <dgm:t>
        <a:bodyPr/>
        <a:lstStyle/>
        <a:p>
          <a:endParaRPr lang="fr-FR"/>
        </a:p>
      </dgm:t>
    </dgm:pt>
    <dgm:pt modelId="{25B5503E-FEE5-C84A-B53B-C397635A567E}" type="pres">
      <dgm:prSet presAssocID="{FFC024BD-EEC1-3D44-9BA4-00782991430B}" presName="hierChild3" presStyleCnt="0"/>
      <dgm:spPr/>
    </dgm:pt>
    <dgm:pt modelId="{DF1453B8-CC77-6140-A94A-28C0FB706B9E}" type="pres">
      <dgm:prSet presAssocID="{710E0615-DF40-8B48-BAAD-35E580CE153C}" presName="Name10" presStyleLbl="parChTrans1D2" presStyleIdx="5" presStyleCnt="6"/>
      <dgm:spPr/>
      <dgm:t>
        <a:bodyPr/>
        <a:lstStyle/>
        <a:p>
          <a:endParaRPr lang="fr-FR"/>
        </a:p>
      </dgm:t>
    </dgm:pt>
    <dgm:pt modelId="{6925A414-8568-004C-A7CC-8CA9433082C7}" type="pres">
      <dgm:prSet presAssocID="{D3F4B5D3-95FD-2144-84D2-7497D8C79E82}" presName="hierRoot2" presStyleCnt="0"/>
      <dgm:spPr/>
    </dgm:pt>
    <dgm:pt modelId="{5812BF8B-802F-D948-847B-E0296F9F5518}" type="pres">
      <dgm:prSet presAssocID="{D3F4B5D3-95FD-2144-84D2-7497D8C79E82}" presName="composite2" presStyleCnt="0"/>
      <dgm:spPr/>
    </dgm:pt>
    <dgm:pt modelId="{D52EC484-C7F6-AC49-80A4-7244DEA74C08}" type="pres">
      <dgm:prSet presAssocID="{D3F4B5D3-95FD-2144-84D2-7497D8C79E82}" presName="background2" presStyleLbl="node2" presStyleIdx="5" presStyleCnt="6"/>
      <dgm:spPr/>
    </dgm:pt>
    <dgm:pt modelId="{D5D71CBE-5996-EA42-9D9F-E56ECF77B7F5}" type="pres">
      <dgm:prSet presAssocID="{D3F4B5D3-95FD-2144-84D2-7497D8C79E82}" presName="text2" presStyleLbl="fgAcc2" presStyleIdx="5" presStyleCnt="6" custScaleY="294909">
        <dgm:presLayoutVars>
          <dgm:chPref val="3"/>
        </dgm:presLayoutVars>
      </dgm:prSet>
      <dgm:spPr/>
      <dgm:t>
        <a:bodyPr/>
        <a:lstStyle/>
        <a:p>
          <a:endParaRPr lang="fr-FR"/>
        </a:p>
      </dgm:t>
    </dgm:pt>
    <dgm:pt modelId="{CB04D7FA-A4DD-2F4F-9056-C1D41E68AA2D}" type="pres">
      <dgm:prSet presAssocID="{D3F4B5D3-95FD-2144-84D2-7497D8C79E82}" presName="hierChild3" presStyleCnt="0"/>
      <dgm:spPr/>
    </dgm:pt>
  </dgm:ptLst>
  <dgm:cxnLst>
    <dgm:cxn modelId="{95CF678F-280E-6F4E-97DB-9C0CFD1C9652}" type="presOf" srcId="{96120D90-EDF6-7D48-AA3C-72560C8D8E88}" destId="{4F078BD1-337C-8048-8948-83AFF1FDAB40}" srcOrd="0" destOrd="0" presId="urn:microsoft.com/office/officeart/2005/8/layout/hierarchy1"/>
    <dgm:cxn modelId="{FFB0F409-30ED-4741-B93C-7419B425855F}" type="presOf" srcId="{D3F4B5D3-95FD-2144-84D2-7497D8C79E82}" destId="{D5D71CBE-5996-EA42-9D9F-E56ECF77B7F5}" srcOrd="0" destOrd="0" presId="urn:microsoft.com/office/officeart/2005/8/layout/hierarchy1"/>
    <dgm:cxn modelId="{4F989558-E639-9442-A274-738D95827E8F}" srcId="{7C4CF4CE-FF9F-7547-A284-F7C35406A510}" destId="{91187077-D1E9-E947-B9A0-7878BB448A0C}" srcOrd="1" destOrd="0" parTransId="{E3163C7A-C54D-8946-A55F-25F3F4119AAE}" sibTransId="{2105B108-0E2F-7A4A-8C83-1C0941952868}"/>
    <dgm:cxn modelId="{D21C35DA-011E-4249-9C6D-93AFE335D7CE}" type="presOf" srcId="{99198A4B-DB8E-1441-BAEC-7F150B32366F}" destId="{7623CDD8-2319-B740-B3F2-E2531F7C1EA5}" srcOrd="0" destOrd="0" presId="urn:microsoft.com/office/officeart/2005/8/layout/hierarchy1"/>
    <dgm:cxn modelId="{3A780D70-7807-9A4D-A2E9-7245424A491E}" type="presOf" srcId="{FFC024BD-EEC1-3D44-9BA4-00782991430B}" destId="{56BFD162-F92C-5049-88AA-F14A0FF7A998}" srcOrd="0" destOrd="0" presId="urn:microsoft.com/office/officeart/2005/8/layout/hierarchy1"/>
    <dgm:cxn modelId="{D753A3EC-1F46-D442-A2B8-A5EDD0BC6FBC}" type="presOf" srcId="{6A836D95-6B27-DC45-A5A7-9DAB6D3C995D}" destId="{3057B392-026F-CD4A-9705-9BB66B6F517B}" srcOrd="0" destOrd="0" presId="urn:microsoft.com/office/officeart/2005/8/layout/hierarchy1"/>
    <dgm:cxn modelId="{D8D76C86-359A-EB49-8A74-9C858301C30F}" type="presOf" srcId="{7C4CF4CE-FF9F-7547-A284-F7C35406A510}" destId="{C146C55F-D373-CD47-AE2E-0BF8771F635C}" srcOrd="0" destOrd="0" presId="urn:microsoft.com/office/officeart/2005/8/layout/hierarchy1"/>
    <dgm:cxn modelId="{8B618AC5-1DD7-C947-B7B7-0866CC634349}" srcId="{33CFF40F-8582-B24B-80F6-EE440B35A8DC}" destId="{7C4CF4CE-FF9F-7547-A284-F7C35406A510}" srcOrd="0" destOrd="0" parTransId="{4F749CF2-593B-074A-961E-F4CB5A8AB607}" sibTransId="{A3ABB8EF-AB40-3F4C-9104-AAD84E101C7E}"/>
    <dgm:cxn modelId="{25FA170E-BF77-8345-869F-37723F509A2A}" type="presOf" srcId="{710E0615-DF40-8B48-BAAD-35E580CE153C}" destId="{DF1453B8-CC77-6140-A94A-28C0FB706B9E}" srcOrd="0" destOrd="0" presId="urn:microsoft.com/office/officeart/2005/8/layout/hierarchy1"/>
    <dgm:cxn modelId="{BE7286D7-DC0B-A94E-9944-FC0DB66DC398}" type="presOf" srcId="{E3163C7A-C54D-8946-A55F-25F3F4119AAE}" destId="{FA82514F-4CE9-B342-B9C2-2D473D0346BD}" srcOrd="0" destOrd="0" presId="urn:microsoft.com/office/officeart/2005/8/layout/hierarchy1"/>
    <dgm:cxn modelId="{AC11228E-39AE-2E47-A411-17661A9D6702}" type="presOf" srcId="{D1FC74CF-BAE6-8144-91FF-34E813D9CD2B}" destId="{2C6CDD3B-1BA4-1E4A-A0E6-80E1FD8A8F47}" srcOrd="0" destOrd="0" presId="urn:microsoft.com/office/officeart/2005/8/layout/hierarchy1"/>
    <dgm:cxn modelId="{E08942D5-B4DD-804F-96DE-3FD6C476DEDD}" type="presOf" srcId="{AD5F3E33-1C04-144C-8A4F-2FC50350B1D4}" destId="{BC2123BD-CCD4-E449-850F-30C9CF073C27}" srcOrd="0" destOrd="0" presId="urn:microsoft.com/office/officeart/2005/8/layout/hierarchy1"/>
    <dgm:cxn modelId="{1E464027-9FCD-B64A-94F6-34335CA5196D}" type="presOf" srcId="{91187077-D1E9-E947-B9A0-7878BB448A0C}" destId="{919ACE9A-F443-F345-BEDC-650A88DC99B2}" srcOrd="0" destOrd="0" presId="urn:microsoft.com/office/officeart/2005/8/layout/hierarchy1"/>
    <dgm:cxn modelId="{E7824AE2-B593-7341-8E05-01167013399E}" srcId="{7C4CF4CE-FF9F-7547-A284-F7C35406A510}" destId="{9801508B-3430-2B40-89F7-DC85B66A2D6B}" srcOrd="0" destOrd="0" parTransId="{AD5F3E33-1C04-144C-8A4F-2FC50350B1D4}" sibTransId="{DBAF991D-5652-AF4B-9FE0-9C9B63F34A01}"/>
    <dgm:cxn modelId="{6932DAC0-8140-DE4F-B99B-D2443A273719}" type="presOf" srcId="{88B373BC-A3B3-EE47-8F0F-A5C9FA912267}" destId="{EE48BACD-24FC-484B-806E-1528B30BA4BF}" srcOrd="0" destOrd="0" presId="urn:microsoft.com/office/officeart/2005/8/layout/hierarchy1"/>
    <dgm:cxn modelId="{A438B339-76A4-9841-ABD5-1EFFDD446A89}" type="presOf" srcId="{A2F6FD56-3F99-494B-8F0D-38CB92F1E0B3}" destId="{A99C366E-1C13-3B4B-ABE1-AA969A3F8D9F}" srcOrd="0" destOrd="0" presId="urn:microsoft.com/office/officeart/2005/8/layout/hierarchy1"/>
    <dgm:cxn modelId="{803118EC-C7BE-6348-BEEC-76F6E69C55CC}" srcId="{88B373BC-A3B3-EE47-8F0F-A5C9FA912267}" destId="{6A836D95-6B27-DC45-A5A7-9DAB6D3C995D}" srcOrd="0" destOrd="0" parTransId="{D1FC74CF-BAE6-8144-91FF-34E813D9CD2B}" sibTransId="{E655C669-16B5-1A40-9160-240E468560B7}"/>
    <dgm:cxn modelId="{37CB0A08-E828-9349-ABAA-5CB015BF2E02}" srcId="{33CFF40F-8582-B24B-80F6-EE440B35A8DC}" destId="{88B373BC-A3B3-EE47-8F0F-A5C9FA912267}" srcOrd="1" destOrd="0" parTransId="{B4552971-8556-1142-AE9A-32F4DEE87BE2}" sibTransId="{CD109FAA-DFC5-844A-AD14-E811CDD9E78A}"/>
    <dgm:cxn modelId="{479A2B10-8BF3-DC48-ACA0-FAFD5D9662CA}" type="presOf" srcId="{33CFF40F-8582-B24B-80F6-EE440B35A8DC}" destId="{0C900CC0-20AF-8D45-BED9-BFE2189ED98F}" srcOrd="0" destOrd="0" presId="urn:microsoft.com/office/officeart/2005/8/layout/hierarchy1"/>
    <dgm:cxn modelId="{B9935CC2-7300-9243-A806-10A3CD11B14A}" srcId="{7C4CF4CE-FF9F-7547-A284-F7C35406A510}" destId="{99198A4B-DB8E-1441-BAEC-7F150B32366F}" srcOrd="2" destOrd="0" parTransId="{A2F6FD56-3F99-494B-8F0D-38CB92F1E0B3}" sibTransId="{F7FD4EA1-9C9F-F34C-856D-2C7A50D10642}"/>
    <dgm:cxn modelId="{06C8210E-4C09-A84A-A5EB-C03741AB4D14}" srcId="{88B373BC-A3B3-EE47-8F0F-A5C9FA912267}" destId="{D3F4B5D3-95FD-2144-84D2-7497D8C79E82}" srcOrd="2" destOrd="0" parTransId="{710E0615-DF40-8B48-BAAD-35E580CE153C}" sibTransId="{4FB4CFE7-67C9-2B47-9953-5B2FF95577D8}"/>
    <dgm:cxn modelId="{04886656-C2B2-9D40-9887-4DDF6971E55E}" srcId="{88B373BC-A3B3-EE47-8F0F-A5C9FA912267}" destId="{FFC024BD-EEC1-3D44-9BA4-00782991430B}" srcOrd="1" destOrd="0" parTransId="{96120D90-EDF6-7D48-AA3C-72560C8D8E88}" sibTransId="{A9F47BA6-36CD-4642-B696-BB7D0ED0E6BE}"/>
    <dgm:cxn modelId="{393051E6-4831-6C4E-966F-1937EA0BCF42}" type="presOf" srcId="{9801508B-3430-2B40-89F7-DC85B66A2D6B}" destId="{146B5677-6152-F741-9094-C15C85606862}" srcOrd="0" destOrd="0" presId="urn:microsoft.com/office/officeart/2005/8/layout/hierarchy1"/>
    <dgm:cxn modelId="{CF087C0C-AA8C-0F48-9699-860A49A3E43B}" type="presParOf" srcId="{0C900CC0-20AF-8D45-BED9-BFE2189ED98F}" destId="{52866C8A-A986-6340-BE56-26DD1227BEDE}" srcOrd="0" destOrd="0" presId="urn:microsoft.com/office/officeart/2005/8/layout/hierarchy1"/>
    <dgm:cxn modelId="{36A28114-2E55-DD41-9E7A-4BF01FA06063}" type="presParOf" srcId="{52866C8A-A986-6340-BE56-26DD1227BEDE}" destId="{1994C781-CECB-0642-BA83-5A6D9D75F96C}" srcOrd="0" destOrd="0" presId="urn:microsoft.com/office/officeart/2005/8/layout/hierarchy1"/>
    <dgm:cxn modelId="{D667D1FA-FC93-B747-97FC-72D29B4D3A5B}" type="presParOf" srcId="{1994C781-CECB-0642-BA83-5A6D9D75F96C}" destId="{B64A8E14-CFF6-C047-ADCE-D6CD12F6765A}" srcOrd="0" destOrd="0" presId="urn:microsoft.com/office/officeart/2005/8/layout/hierarchy1"/>
    <dgm:cxn modelId="{7677A4E0-E3F0-5344-8FCB-2C5CB640CB30}" type="presParOf" srcId="{1994C781-CECB-0642-BA83-5A6D9D75F96C}" destId="{C146C55F-D373-CD47-AE2E-0BF8771F635C}" srcOrd="1" destOrd="0" presId="urn:microsoft.com/office/officeart/2005/8/layout/hierarchy1"/>
    <dgm:cxn modelId="{8C3C3453-356D-194D-9A95-4430A22C8D46}" type="presParOf" srcId="{52866C8A-A986-6340-BE56-26DD1227BEDE}" destId="{F9DF4126-2DA8-3F46-953E-4EA7670FC92D}" srcOrd="1" destOrd="0" presId="urn:microsoft.com/office/officeart/2005/8/layout/hierarchy1"/>
    <dgm:cxn modelId="{75A13370-1B8D-1C42-847F-14C264B6870A}" type="presParOf" srcId="{F9DF4126-2DA8-3F46-953E-4EA7670FC92D}" destId="{BC2123BD-CCD4-E449-850F-30C9CF073C27}" srcOrd="0" destOrd="0" presId="urn:microsoft.com/office/officeart/2005/8/layout/hierarchy1"/>
    <dgm:cxn modelId="{8C787DA0-B5B5-2B47-8291-8225A118A89C}" type="presParOf" srcId="{F9DF4126-2DA8-3F46-953E-4EA7670FC92D}" destId="{8302A9F2-6C40-C64D-A610-C812CF1BCA5C}" srcOrd="1" destOrd="0" presId="urn:microsoft.com/office/officeart/2005/8/layout/hierarchy1"/>
    <dgm:cxn modelId="{ADF4E643-C9D0-DF48-B938-7F5F10095690}" type="presParOf" srcId="{8302A9F2-6C40-C64D-A610-C812CF1BCA5C}" destId="{6AFAD55A-D0CF-A943-884A-F3846367A786}" srcOrd="0" destOrd="0" presId="urn:microsoft.com/office/officeart/2005/8/layout/hierarchy1"/>
    <dgm:cxn modelId="{C4BDF5CC-9728-7A4D-B692-BD8153BE1379}" type="presParOf" srcId="{6AFAD55A-D0CF-A943-884A-F3846367A786}" destId="{B2D1988A-380A-C04E-B8C6-90A751EE5842}" srcOrd="0" destOrd="0" presId="urn:microsoft.com/office/officeart/2005/8/layout/hierarchy1"/>
    <dgm:cxn modelId="{0E52DB22-21A7-0D4C-9057-B7F071D7CF6D}" type="presParOf" srcId="{6AFAD55A-D0CF-A943-884A-F3846367A786}" destId="{146B5677-6152-F741-9094-C15C85606862}" srcOrd="1" destOrd="0" presId="urn:microsoft.com/office/officeart/2005/8/layout/hierarchy1"/>
    <dgm:cxn modelId="{48D40EE9-E79D-D14B-8E2D-A3F2815FA93F}" type="presParOf" srcId="{8302A9F2-6C40-C64D-A610-C812CF1BCA5C}" destId="{68F5A2C0-27C2-EC4C-A2E1-DD20344B544F}" srcOrd="1" destOrd="0" presId="urn:microsoft.com/office/officeart/2005/8/layout/hierarchy1"/>
    <dgm:cxn modelId="{E55D8D86-0BBC-754D-80B9-7C0328F005FA}" type="presParOf" srcId="{F9DF4126-2DA8-3F46-953E-4EA7670FC92D}" destId="{FA82514F-4CE9-B342-B9C2-2D473D0346BD}" srcOrd="2" destOrd="0" presId="urn:microsoft.com/office/officeart/2005/8/layout/hierarchy1"/>
    <dgm:cxn modelId="{C2058236-F15A-5341-A102-F1E8A072C6F1}" type="presParOf" srcId="{F9DF4126-2DA8-3F46-953E-4EA7670FC92D}" destId="{B8B778AE-F853-6C42-8237-AC8ADDA01A8B}" srcOrd="3" destOrd="0" presId="urn:microsoft.com/office/officeart/2005/8/layout/hierarchy1"/>
    <dgm:cxn modelId="{1E7063A0-D789-4641-AB7B-51E8CEDAD9EB}" type="presParOf" srcId="{B8B778AE-F853-6C42-8237-AC8ADDA01A8B}" destId="{C26F5F90-A93B-D84C-A9F6-5C72B4BD33EA}" srcOrd="0" destOrd="0" presId="urn:microsoft.com/office/officeart/2005/8/layout/hierarchy1"/>
    <dgm:cxn modelId="{5DACD276-D343-F84A-9BD2-12B40B8DF24B}" type="presParOf" srcId="{C26F5F90-A93B-D84C-A9F6-5C72B4BD33EA}" destId="{0506FC8C-E0A3-0C40-9570-9889CD97C00D}" srcOrd="0" destOrd="0" presId="urn:microsoft.com/office/officeart/2005/8/layout/hierarchy1"/>
    <dgm:cxn modelId="{CFAB4D29-B188-D74C-AA53-B6BAD874FDF6}" type="presParOf" srcId="{C26F5F90-A93B-D84C-A9F6-5C72B4BD33EA}" destId="{919ACE9A-F443-F345-BEDC-650A88DC99B2}" srcOrd="1" destOrd="0" presId="urn:microsoft.com/office/officeart/2005/8/layout/hierarchy1"/>
    <dgm:cxn modelId="{B7FE1D92-D177-A14B-8CE5-00FC0BF89ED3}" type="presParOf" srcId="{B8B778AE-F853-6C42-8237-AC8ADDA01A8B}" destId="{D3BAC0BA-1AA7-C040-80D8-9026D32855D0}" srcOrd="1" destOrd="0" presId="urn:microsoft.com/office/officeart/2005/8/layout/hierarchy1"/>
    <dgm:cxn modelId="{A477C9EF-62F2-A04B-AE4A-17B49B62D324}" type="presParOf" srcId="{F9DF4126-2DA8-3F46-953E-4EA7670FC92D}" destId="{A99C366E-1C13-3B4B-ABE1-AA969A3F8D9F}" srcOrd="4" destOrd="0" presId="urn:microsoft.com/office/officeart/2005/8/layout/hierarchy1"/>
    <dgm:cxn modelId="{45B108C0-7702-7347-AE3F-2D23A6437162}" type="presParOf" srcId="{F9DF4126-2DA8-3F46-953E-4EA7670FC92D}" destId="{EA3EFA78-0969-1742-8196-8899384ED58A}" srcOrd="5" destOrd="0" presId="urn:microsoft.com/office/officeart/2005/8/layout/hierarchy1"/>
    <dgm:cxn modelId="{B71CA4F8-F3A0-F248-B437-2F32583ABB0A}" type="presParOf" srcId="{EA3EFA78-0969-1742-8196-8899384ED58A}" destId="{07B651E4-3DC6-C54B-8087-EF952C4E1B56}" srcOrd="0" destOrd="0" presId="urn:microsoft.com/office/officeart/2005/8/layout/hierarchy1"/>
    <dgm:cxn modelId="{10408EF0-0B0C-D348-9468-3AB20B9146A1}" type="presParOf" srcId="{07B651E4-3DC6-C54B-8087-EF952C4E1B56}" destId="{CCF255EC-025B-0948-864A-E8E36BD6D12F}" srcOrd="0" destOrd="0" presId="urn:microsoft.com/office/officeart/2005/8/layout/hierarchy1"/>
    <dgm:cxn modelId="{C9EB033C-0D80-9349-B840-07B8CE4B8C03}" type="presParOf" srcId="{07B651E4-3DC6-C54B-8087-EF952C4E1B56}" destId="{7623CDD8-2319-B740-B3F2-E2531F7C1EA5}" srcOrd="1" destOrd="0" presId="urn:microsoft.com/office/officeart/2005/8/layout/hierarchy1"/>
    <dgm:cxn modelId="{4EFCA410-392B-114A-9D08-4CF16ACBA905}" type="presParOf" srcId="{EA3EFA78-0969-1742-8196-8899384ED58A}" destId="{8A359584-007B-5E49-9C30-3535496C461F}" srcOrd="1" destOrd="0" presId="urn:microsoft.com/office/officeart/2005/8/layout/hierarchy1"/>
    <dgm:cxn modelId="{E0DBE8B5-B6FC-824F-B5F0-95FCB9B45E27}" type="presParOf" srcId="{0C900CC0-20AF-8D45-BED9-BFE2189ED98F}" destId="{45601D9F-9789-4A45-A50F-A8996C411151}" srcOrd="1" destOrd="0" presId="urn:microsoft.com/office/officeart/2005/8/layout/hierarchy1"/>
    <dgm:cxn modelId="{95E82A70-0C33-4A48-9FC1-282734F6DB48}" type="presParOf" srcId="{45601D9F-9789-4A45-A50F-A8996C411151}" destId="{7E268196-6582-BF4D-9774-05362F7F9902}" srcOrd="0" destOrd="0" presId="urn:microsoft.com/office/officeart/2005/8/layout/hierarchy1"/>
    <dgm:cxn modelId="{89AEA80F-7C5E-3042-86EA-069E0A9DB5CE}" type="presParOf" srcId="{7E268196-6582-BF4D-9774-05362F7F9902}" destId="{9FD71F9E-98EC-C443-80DE-DF40CD2B01E0}" srcOrd="0" destOrd="0" presId="urn:microsoft.com/office/officeart/2005/8/layout/hierarchy1"/>
    <dgm:cxn modelId="{F6053EC1-1FA3-764F-A5CD-D021936DAF6D}" type="presParOf" srcId="{7E268196-6582-BF4D-9774-05362F7F9902}" destId="{EE48BACD-24FC-484B-806E-1528B30BA4BF}" srcOrd="1" destOrd="0" presId="urn:microsoft.com/office/officeart/2005/8/layout/hierarchy1"/>
    <dgm:cxn modelId="{0FA2787C-3EEE-BE43-8AB1-1387C3975B63}" type="presParOf" srcId="{45601D9F-9789-4A45-A50F-A8996C411151}" destId="{B5543FCB-D2EA-A545-9716-84184DAE7758}" srcOrd="1" destOrd="0" presId="urn:microsoft.com/office/officeart/2005/8/layout/hierarchy1"/>
    <dgm:cxn modelId="{050F5976-546E-6248-BAF6-DCC38D374894}" type="presParOf" srcId="{B5543FCB-D2EA-A545-9716-84184DAE7758}" destId="{2C6CDD3B-1BA4-1E4A-A0E6-80E1FD8A8F47}" srcOrd="0" destOrd="0" presId="urn:microsoft.com/office/officeart/2005/8/layout/hierarchy1"/>
    <dgm:cxn modelId="{BE5A373D-C408-0949-BA89-201908F7A0CD}" type="presParOf" srcId="{B5543FCB-D2EA-A545-9716-84184DAE7758}" destId="{9BB7F24C-D6CE-944E-B500-E6D6CA0130EE}" srcOrd="1" destOrd="0" presId="urn:microsoft.com/office/officeart/2005/8/layout/hierarchy1"/>
    <dgm:cxn modelId="{61FDE289-0162-B740-AB30-96B44EDCD32A}" type="presParOf" srcId="{9BB7F24C-D6CE-944E-B500-E6D6CA0130EE}" destId="{ACA98574-56FB-5C4A-8CB1-5D0E108406CD}" srcOrd="0" destOrd="0" presId="urn:microsoft.com/office/officeart/2005/8/layout/hierarchy1"/>
    <dgm:cxn modelId="{BA1A6EAB-DDD6-EA47-BC7E-FA4C5301B5CF}" type="presParOf" srcId="{ACA98574-56FB-5C4A-8CB1-5D0E108406CD}" destId="{1DDC5AC0-694C-2D4A-B6E5-8F0909BA56CC}" srcOrd="0" destOrd="0" presId="urn:microsoft.com/office/officeart/2005/8/layout/hierarchy1"/>
    <dgm:cxn modelId="{4EF2416D-F442-D941-A853-B036B89D39D9}" type="presParOf" srcId="{ACA98574-56FB-5C4A-8CB1-5D0E108406CD}" destId="{3057B392-026F-CD4A-9705-9BB66B6F517B}" srcOrd="1" destOrd="0" presId="urn:microsoft.com/office/officeart/2005/8/layout/hierarchy1"/>
    <dgm:cxn modelId="{5C472912-483C-F04D-AA54-7EA69F3CB909}" type="presParOf" srcId="{9BB7F24C-D6CE-944E-B500-E6D6CA0130EE}" destId="{289F49FE-8F1D-6445-9821-72E0AD639294}" srcOrd="1" destOrd="0" presId="urn:microsoft.com/office/officeart/2005/8/layout/hierarchy1"/>
    <dgm:cxn modelId="{44200E18-38FA-EB4A-A132-0E660EF5CA60}" type="presParOf" srcId="{B5543FCB-D2EA-A545-9716-84184DAE7758}" destId="{4F078BD1-337C-8048-8948-83AFF1FDAB40}" srcOrd="2" destOrd="0" presId="urn:microsoft.com/office/officeart/2005/8/layout/hierarchy1"/>
    <dgm:cxn modelId="{9562E507-E27B-BB44-BA05-CD9E424C798B}" type="presParOf" srcId="{B5543FCB-D2EA-A545-9716-84184DAE7758}" destId="{62303F93-A128-2645-815B-55BD0AEAA573}" srcOrd="3" destOrd="0" presId="urn:microsoft.com/office/officeart/2005/8/layout/hierarchy1"/>
    <dgm:cxn modelId="{1967E6AD-0864-BA49-A170-17918B30B440}" type="presParOf" srcId="{62303F93-A128-2645-815B-55BD0AEAA573}" destId="{65F5C630-7BCF-A641-9F72-42582BCA7CC3}" srcOrd="0" destOrd="0" presId="urn:microsoft.com/office/officeart/2005/8/layout/hierarchy1"/>
    <dgm:cxn modelId="{3C4A2707-BA49-554A-A910-2DA46AA4BC3E}" type="presParOf" srcId="{65F5C630-7BCF-A641-9F72-42582BCA7CC3}" destId="{454ED5AF-65F4-0C4F-B52B-90BFED97064F}" srcOrd="0" destOrd="0" presId="urn:microsoft.com/office/officeart/2005/8/layout/hierarchy1"/>
    <dgm:cxn modelId="{3352A7E9-3662-7846-932C-C529A1D4FF45}" type="presParOf" srcId="{65F5C630-7BCF-A641-9F72-42582BCA7CC3}" destId="{56BFD162-F92C-5049-88AA-F14A0FF7A998}" srcOrd="1" destOrd="0" presId="urn:microsoft.com/office/officeart/2005/8/layout/hierarchy1"/>
    <dgm:cxn modelId="{7BA43D5C-CE8B-8847-943B-D5255DA43249}" type="presParOf" srcId="{62303F93-A128-2645-815B-55BD0AEAA573}" destId="{25B5503E-FEE5-C84A-B53B-C397635A567E}" srcOrd="1" destOrd="0" presId="urn:microsoft.com/office/officeart/2005/8/layout/hierarchy1"/>
    <dgm:cxn modelId="{694BB2D5-C045-FE44-B2D2-F57C6045EFD3}" type="presParOf" srcId="{B5543FCB-D2EA-A545-9716-84184DAE7758}" destId="{DF1453B8-CC77-6140-A94A-28C0FB706B9E}" srcOrd="4" destOrd="0" presId="urn:microsoft.com/office/officeart/2005/8/layout/hierarchy1"/>
    <dgm:cxn modelId="{7B272604-ED2A-5041-AFD4-DD971C79E112}" type="presParOf" srcId="{B5543FCB-D2EA-A545-9716-84184DAE7758}" destId="{6925A414-8568-004C-A7CC-8CA9433082C7}" srcOrd="5" destOrd="0" presId="urn:microsoft.com/office/officeart/2005/8/layout/hierarchy1"/>
    <dgm:cxn modelId="{E43F08C7-B121-7E4D-8360-61B03A1B7436}" type="presParOf" srcId="{6925A414-8568-004C-A7CC-8CA9433082C7}" destId="{5812BF8B-802F-D948-847B-E0296F9F5518}" srcOrd="0" destOrd="0" presId="urn:microsoft.com/office/officeart/2005/8/layout/hierarchy1"/>
    <dgm:cxn modelId="{394ED3B6-DA6B-6F43-984A-397D0A9CEC40}" type="presParOf" srcId="{5812BF8B-802F-D948-847B-E0296F9F5518}" destId="{D52EC484-C7F6-AC49-80A4-7244DEA74C08}" srcOrd="0" destOrd="0" presId="urn:microsoft.com/office/officeart/2005/8/layout/hierarchy1"/>
    <dgm:cxn modelId="{9FA69D26-246C-4341-9F08-08A7BE57A5AA}" type="presParOf" srcId="{5812BF8B-802F-D948-847B-E0296F9F5518}" destId="{D5D71CBE-5996-EA42-9D9F-E56ECF77B7F5}" srcOrd="1" destOrd="0" presId="urn:microsoft.com/office/officeart/2005/8/layout/hierarchy1"/>
    <dgm:cxn modelId="{7AC3ECB0-435E-1B4A-8180-B6EBF8811641}" type="presParOf" srcId="{6925A414-8568-004C-A7CC-8CA9433082C7}" destId="{CB04D7FA-A4DD-2F4F-9056-C1D41E68AA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D7AEF2-C16D-4148-850D-1A3F7CF3D405}" type="doc">
      <dgm:prSet loTypeId="urn:microsoft.com/office/officeart/2005/8/layout/hierarchy1" loCatId="" qsTypeId="urn:microsoft.com/office/officeart/2005/8/quickstyle/simple4" qsCatId="simple" csTypeId="urn:microsoft.com/office/officeart/2005/8/colors/accent3_2" csCatId="accent3" phldr="1"/>
      <dgm:spPr/>
      <dgm:t>
        <a:bodyPr/>
        <a:lstStyle/>
        <a:p>
          <a:endParaRPr lang="fr-FR"/>
        </a:p>
      </dgm:t>
    </dgm:pt>
    <dgm:pt modelId="{8808B2E6-3FD6-0746-81BF-560C306A9D2C}">
      <dgm:prSet custT="1"/>
      <dgm:spPr/>
      <dgm:t>
        <a:bodyPr/>
        <a:lstStyle/>
        <a:p>
          <a:pPr rtl="0"/>
          <a:r>
            <a:rPr lang="fr-BE" sz="1800" b="1" dirty="0" smtClean="0"/>
            <a:t>Objectif 1</a:t>
          </a:r>
        </a:p>
        <a:p>
          <a:pPr rtl="0"/>
          <a:r>
            <a:rPr lang="fr-BE" sz="1800" b="1" i="1" dirty="0" smtClean="0"/>
            <a:t>Intégration </a:t>
          </a:r>
          <a:r>
            <a:rPr lang="fr-BE" sz="1800" b="1" i="1" dirty="0" smtClean="0"/>
            <a:t>de l’ensemble des processus, données et outils au sein d’une architecture sémantique commune</a:t>
          </a:r>
          <a:endParaRPr lang="fr-BE" sz="1800" i="1" dirty="0"/>
        </a:p>
      </dgm:t>
    </dgm:pt>
    <dgm:pt modelId="{F928CFDD-2615-7740-A9E2-CBD99A1BFC6D}" type="parTrans" cxnId="{2D27DA48-818A-AF4E-B01C-220AF2F03144}">
      <dgm:prSet/>
      <dgm:spPr/>
      <dgm:t>
        <a:bodyPr/>
        <a:lstStyle/>
        <a:p>
          <a:endParaRPr lang="fr-FR"/>
        </a:p>
      </dgm:t>
    </dgm:pt>
    <dgm:pt modelId="{8E023239-FC00-3A4E-82AF-D6D9A657C293}" type="sibTrans" cxnId="{2D27DA48-818A-AF4E-B01C-220AF2F03144}">
      <dgm:prSet/>
      <dgm:spPr/>
      <dgm:t>
        <a:bodyPr/>
        <a:lstStyle/>
        <a:p>
          <a:endParaRPr lang="fr-FR"/>
        </a:p>
      </dgm:t>
    </dgm:pt>
    <dgm:pt modelId="{1F0DEE96-E547-D94C-8A2F-CFCF410B449E}">
      <dgm:prSet custT="1"/>
      <dgm:spPr/>
      <dgm:t>
        <a:bodyPr/>
        <a:lstStyle/>
        <a:p>
          <a:pPr rtl="0"/>
          <a:r>
            <a:rPr lang="fr-BE" sz="1600" dirty="0" smtClean="0"/>
            <a:t>Créer une porte d’entrée unique pour l’usager : mini-portail qui réoriente l'utilisateur vers des contextes applicatifs web spécifiques </a:t>
          </a:r>
          <a:endParaRPr lang="fr-BE" sz="1600" dirty="0"/>
        </a:p>
      </dgm:t>
    </dgm:pt>
    <dgm:pt modelId="{C7AF3860-B7C3-494C-B7F2-85319AA502EF}" type="parTrans" cxnId="{550DB123-1DAF-044A-BDBC-DCC7E82E79B9}">
      <dgm:prSet/>
      <dgm:spPr/>
      <dgm:t>
        <a:bodyPr/>
        <a:lstStyle/>
        <a:p>
          <a:endParaRPr lang="fr-FR"/>
        </a:p>
      </dgm:t>
    </dgm:pt>
    <dgm:pt modelId="{63BCBE4B-530D-1743-AB38-9A705CF396DB}" type="sibTrans" cxnId="{550DB123-1DAF-044A-BDBC-DCC7E82E79B9}">
      <dgm:prSet/>
      <dgm:spPr/>
      <dgm:t>
        <a:bodyPr/>
        <a:lstStyle/>
        <a:p>
          <a:endParaRPr lang="fr-FR"/>
        </a:p>
      </dgm:t>
    </dgm:pt>
    <dgm:pt modelId="{BAABF4A2-BE84-604F-A350-4721AA1D37CF}">
      <dgm:prSet custT="1"/>
      <dgm:spPr/>
      <dgm:t>
        <a:bodyPr/>
        <a:lstStyle/>
        <a:p>
          <a:pPr rtl="0"/>
          <a:r>
            <a:rPr lang="fr-BE" sz="1600" dirty="0" smtClean="0"/>
            <a:t>Développer des applications génériques transversales, répondant à 80% des besoins transversaux de l'administration</a:t>
          </a:r>
          <a:endParaRPr lang="fr-BE" sz="1600" dirty="0"/>
        </a:p>
      </dgm:t>
    </dgm:pt>
    <dgm:pt modelId="{B8D350E3-3D00-7141-9979-86AD4C0BCEEC}" type="parTrans" cxnId="{7544D5CF-9FE1-EF41-A462-3151BB8C7822}">
      <dgm:prSet/>
      <dgm:spPr/>
      <dgm:t>
        <a:bodyPr/>
        <a:lstStyle/>
        <a:p>
          <a:endParaRPr lang="fr-FR"/>
        </a:p>
      </dgm:t>
    </dgm:pt>
    <dgm:pt modelId="{E36B1095-0EA7-D84E-9D80-DB8C6A732FEF}" type="sibTrans" cxnId="{7544D5CF-9FE1-EF41-A462-3151BB8C7822}">
      <dgm:prSet/>
      <dgm:spPr/>
      <dgm:t>
        <a:bodyPr/>
        <a:lstStyle/>
        <a:p>
          <a:endParaRPr lang="fr-FR"/>
        </a:p>
      </dgm:t>
    </dgm:pt>
    <dgm:pt modelId="{62A2EF09-4C67-FC48-9E1B-5FAFAE1605B8}">
      <dgm:prSet custT="1"/>
      <dgm:spPr/>
      <dgm:t>
        <a:bodyPr/>
        <a:lstStyle/>
        <a:p>
          <a:pPr rtl="0"/>
          <a:r>
            <a:rPr lang="fr-BE" sz="1600" dirty="0" smtClean="0"/>
            <a:t>Développer </a:t>
          </a:r>
          <a:r>
            <a:rPr lang="fr-BE" sz="1600" dirty="0" smtClean="0"/>
            <a:t>des modules métiers spécifiques sur base d’un socle de données interopérables, d’une infrastructure applicative partagée et d’une sémantique commune</a:t>
          </a:r>
          <a:endParaRPr lang="fr-BE" sz="1600" dirty="0"/>
        </a:p>
      </dgm:t>
    </dgm:pt>
    <dgm:pt modelId="{37CBAD3C-FA64-8C4B-B467-DE342B3F18D4}" type="parTrans" cxnId="{474EE5E2-A7A7-4746-988B-996C5DD1A6F2}">
      <dgm:prSet/>
      <dgm:spPr/>
      <dgm:t>
        <a:bodyPr/>
        <a:lstStyle/>
        <a:p>
          <a:endParaRPr lang="fr-FR"/>
        </a:p>
      </dgm:t>
    </dgm:pt>
    <dgm:pt modelId="{0A3323C9-51E4-314C-A282-496C5075702A}" type="sibTrans" cxnId="{474EE5E2-A7A7-4746-988B-996C5DD1A6F2}">
      <dgm:prSet/>
      <dgm:spPr/>
      <dgm:t>
        <a:bodyPr/>
        <a:lstStyle/>
        <a:p>
          <a:endParaRPr lang="fr-FR"/>
        </a:p>
      </dgm:t>
    </dgm:pt>
    <dgm:pt modelId="{A297288B-C6E3-5C46-9993-91C6326B181C}">
      <dgm:prSet custT="1"/>
      <dgm:spPr/>
      <dgm:t>
        <a:bodyPr/>
        <a:lstStyle/>
        <a:p>
          <a:pPr rtl="0"/>
          <a:r>
            <a:rPr lang="fr-BE" sz="1800" b="1" dirty="0" smtClean="0"/>
            <a:t>Objectif 2</a:t>
          </a:r>
        </a:p>
        <a:p>
          <a:pPr rtl="0"/>
          <a:r>
            <a:rPr lang="fr-BE" sz="1800" b="1" i="1" dirty="0" smtClean="0"/>
            <a:t>Optimisation </a:t>
          </a:r>
          <a:r>
            <a:rPr lang="fr-BE" sz="1800" b="1" i="1" dirty="0" smtClean="0"/>
            <a:t>des missions et activités du SPW</a:t>
          </a:r>
          <a:endParaRPr lang="fr-BE" sz="1800" i="1" dirty="0"/>
        </a:p>
      </dgm:t>
    </dgm:pt>
    <dgm:pt modelId="{A8D4584B-BF9D-224D-8FB3-D65D8DE912C6}" type="parTrans" cxnId="{3BF21A0D-483D-954D-9260-A2C03B1F755B}">
      <dgm:prSet/>
      <dgm:spPr/>
      <dgm:t>
        <a:bodyPr/>
        <a:lstStyle/>
        <a:p>
          <a:endParaRPr lang="fr-FR"/>
        </a:p>
      </dgm:t>
    </dgm:pt>
    <dgm:pt modelId="{3065F735-962C-2F47-8F68-694032A5E99A}" type="sibTrans" cxnId="{3BF21A0D-483D-954D-9260-A2C03B1F755B}">
      <dgm:prSet/>
      <dgm:spPr/>
      <dgm:t>
        <a:bodyPr/>
        <a:lstStyle/>
        <a:p>
          <a:endParaRPr lang="fr-FR"/>
        </a:p>
      </dgm:t>
    </dgm:pt>
    <dgm:pt modelId="{C389F064-4A28-E14A-8E8E-16F0609A1D2E}">
      <dgm:prSet custT="1"/>
      <dgm:spPr/>
      <dgm:t>
        <a:bodyPr/>
        <a:lstStyle/>
        <a:p>
          <a:pPr rtl="0"/>
          <a:r>
            <a:rPr lang="fr-BE" sz="1600" dirty="0" smtClean="0"/>
            <a:t>Créer un écosystème viable intégrateur de différents types de partenaires </a:t>
          </a:r>
          <a:r>
            <a:rPr lang="fr-BE" sz="1600" dirty="0" smtClean="0"/>
            <a:t>afin </a:t>
          </a:r>
          <a:r>
            <a:rPr lang="fr-BE" sz="1600" dirty="0" smtClean="0"/>
            <a:t>d’appuyer l’action administrative sur une relation constante avec les usagers</a:t>
          </a:r>
          <a:endParaRPr lang="fr-BE" sz="1600" dirty="0"/>
        </a:p>
      </dgm:t>
    </dgm:pt>
    <dgm:pt modelId="{D44065D6-196E-CC40-8826-BD355A46B5D9}" type="parTrans" cxnId="{C737BEB7-6BC5-3249-BF64-9C030369C26E}">
      <dgm:prSet/>
      <dgm:spPr/>
      <dgm:t>
        <a:bodyPr/>
        <a:lstStyle/>
        <a:p>
          <a:endParaRPr lang="fr-FR"/>
        </a:p>
      </dgm:t>
    </dgm:pt>
    <dgm:pt modelId="{F4CF1984-2388-EA46-958C-BBE66646C853}" type="sibTrans" cxnId="{C737BEB7-6BC5-3249-BF64-9C030369C26E}">
      <dgm:prSet/>
      <dgm:spPr/>
      <dgm:t>
        <a:bodyPr/>
        <a:lstStyle/>
        <a:p>
          <a:endParaRPr lang="fr-FR"/>
        </a:p>
      </dgm:t>
    </dgm:pt>
    <dgm:pt modelId="{8AFFEEF5-C13E-1842-9AA9-97394AA32F24}">
      <dgm:prSet custT="1"/>
      <dgm:spPr/>
      <dgm:t>
        <a:bodyPr/>
        <a:lstStyle/>
        <a:p>
          <a:pPr rtl="0"/>
          <a:r>
            <a:rPr lang="fr-BE" sz="1600" smtClean="0"/>
            <a:t>Centrer l’action administrative sur les processus à plus haute valeur ajoutée afin de dégager des ressources exploitables dans l’innovation et la gestion de l’agilité de l’organisation</a:t>
          </a:r>
          <a:endParaRPr lang="fr-BE" sz="1600"/>
        </a:p>
      </dgm:t>
    </dgm:pt>
    <dgm:pt modelId="{89947002-4B45-244E-879A-70B083907BCB}" type="parTrans" cxnId="{6D18029A-6EF9-3749-BC70-243FEC3AB1D5}">
      <dgm:prSet/>
      <dgm:spPr/>
      <dgm:t>
        <a:bodyPr/>
        <a:lstStyle/>
        <a:p>
          <a:endParaRPr lang="fr-FR"/>
        </a:p>
      </dgm:t>
    </dgm:pt>
    <dgm:pt modelId="{9EE8827A-A5BA-7E47-B0D5-F68E30B00DE3}" type="sibTrans" cxnId="{6D18029A-6EF9-3749-BC70-243FEC3AB1D5}">
      <dgm:prSet/>
      <dgm:spPr/>
      <dgm:t>
        <a:bodyPr/>
        <a:lstStyle/>
        <a:p>
          <a:endParaRPr lang="fr-FR"/>
        </a:p>
      </dgm:t>
    </dgm:pt>
    <dgm:pt modelId="{55C9CCF2-26B8-E944-9B5A-AE82801A5085}">
      <dgm:prSet custT="1"/>
      <dgm:spPr/>
      <dgm:t>
        <a:bodyPr/>
        <a:lstStyle/>
        <a:p>
          <a:pPr rtl="0"/>
          <a:r>
            <a:rPr lang="fr-BE" sz="1600" dirty="0" smtClean="0"/>
            <a:t>Créer une structure qui articule, facilite et assure le suivi de l’innovation administrative </a:t>
          </a:r>
          <a:endParaRPr lang="fr-BE" sz="1600" dirty="0"/>
        </a:p>
      </dgm:t>
    </dgm:pt>
    <dgm:pt modelId="{AD72BAF3-4735-D84A-AD05-CDB361E7FDE7}" type="parTrans" cxnId="{090E44E2-66CD-3147-AE21-2E4CA28EE635}">
      <dgm:prSet/>
      <dgm:spPr/>
      <dgm:t>
        <a:bodyPr/>
        <a:lstStyle/>
        <a:p>
          <a:endParaRPr lang="fr-FR"/>
        </a:p>
      </dgm:t>
    </dgm:pt>
    <dgm:pt modelId="{A28789F7-DEDE-DC47-BBDC-3C95E14ABD53}" type="sibTrans" cxnId="{090E44E2-66CD-3147-AE21-2E4CA28EE635}">
      <dgm:prSet/>
      <dgm:spPr/>
      <dgm:t>
        <a:bodyPr/>
        <a:lstStyle/>
        <a:p>
          <a:endParaRPr lang="fr-FR"/>
        </a:p>
      </dgm:t>
    </dgm:pt>
    <dgm:pt modelId="{45CB1C15-B09C-B540-B33E-30BC23359B70}" type="pres">
      <dgm:prSet presAssocID="{6DD7AEF2-C16D-4148-850D-1A3F7CF3D405}" presName="hierChild1" presStyleCnt="0">
        <dgm:presLayoutVars>
          <dgm:chPref val="1"/>
          <dgm:dir/>
          <dgm:animOne val="branch"/>
          <dgm:animLvl val="lvl"/>
          <dgm:resizeHandles/>
        </dgm:presLayoutVars>
      </dgm:prSet>
      <dgm:spPr/>
      <dgm:t>
        <a:bodyPr/>
        <a:lstStyle/>
        <a:p>
          <a:endParaRPr lang="fr-FR"/>
        </a:p>
      </dgm:t>
    </dgm:pt>
    <dgm:pt modelId="{7A49CF8A-8927-704F-B7CD-F3D419706795}" type="pres">
      <dgm:prSet presAssocID="{8808B2E6-3FD6-0746-81BF-560C306A9D2C}" presName="hierRoot1" presStyleCnt="0"/>
      <dgm:spPr/>
      <dgm:t>
        <a:bodyPr/>
        <a:lstStyle/>
        <a:p>
          <a:endParaRPr lang="fr-FR"/>
        </a:p>
      </dgm:t>
    </dgm:pt>
    <dgm:pt modelId="{47696404-A365-5243-BB56-2B875CF9743C}" type="pres">
      <dgm:prSet presAssocID="{8808B2E6-3FD6-0746-81BF-560C306A9D2C}" presName="composite" presStyleCnt="0"/>
      <dgm:spPr/>
      <dgm:t>
        <a:bodyPr/>
        <a:lstStyle/>
        <a:p>
          <a:endParaRPr lang="fr-FR"/>
        </a:p>
      </dgm:t>
    </dgm:pt>
    <dgm:pt modelId="{E6978B2F-E86A-9644-BA3E-C0082EAF4D2A}" type="pres">
      <dgm:prSet presAssocID="{8808B2E6-3FD6-0746-81BF-560C306A9D2C}" presName="background" presStyleLbl="node0" presStyleIdx="0" presStyleCnt="2"/>
      <dgm:spPr/>
      <dgm:t>
        <a:bodyPr/>
        <a:lstStyle/>
        <a:p>
          <a:endParaRPr lang="fr-FR"/>
        </a:p>
      </dgm:t>
    </dgm:pt>
    <dgm:pt modelId="{6D8DD41F-CF8A-2343-8347-CF1C21EFBEC0}" type="pres">
      <dgm:prSet presAssocID="{8808B2E6-3FD6-0746-81BF-560C306A9D2C}" presName="text" presStyleLbl="fgAcc0" presStyleIdx="0" presStyleCnt="2" custScaleX="236926" custScaleY="142412">
        <dgm:presLayoutVars>
          <dgm:chPref val="3"/>
        </dgm:presLayoutVars>
      </dgm:prSet>
      <dgm:spPr/>
      <dgm:t>
        <a:bodyPr/>
        <a:lstStyle/>
        <a:p>
          <a:endParaRPr lang="fr-FR"/>
        </a:p>
      </dgm:t>
    </dgm:pt>
    <dgm:pt modelId="{5A4AB875-2F8B-F44D-80C6-1080729BC795}" type="pres">
      <dgm:prSet presAssocID="{8808B2E6-3FD6-0746-81BF-560C306A9D2C}" presName="hierChild2" presStyleCnt="0"/>
      <dgm:spPr/>
      <dgm:t>
        <a:bodyPr/>
        <a:lstStyle/>
        <a:p>
          <a:endParaRPr lang="fr-FR"/>
        </a:p>
      </dgm:t>
    </dgm:pt>
    <dgm:pt modelId="{053FDA69-0FD9-1C43-8F17-B51A60BB8BAF}" type="pres">
      <dgm:prSet presAssocID="{C7AF3860-B7C3-494C-B7F2-85319AA502EF}" presName="Name10" presStyleLbl="parChTrans1D2" presStyleIdx="0" presStyleCnt="6"/>
      <dgm:spPr/>
      <dgm:t>
        <a:bodyPr/>
        <a:lstStyle/>
        <a:p>
          <a:endParaRPr lang="fr-FR"/>
        </a:p>
      </dgm:t>
    </dgm:pt>
    <dgm:pt modelId="{5FF8B56C-A899-754A-9D09-7F0D59D47FE2}" type="pres">
      <dgm:prSet presAssocID="{1F0DEE96-E547-D94C-8A2F-CFCF410B449E}" presName="hierRoot2" presStyleCnt="0"/>
      <dgm:spPr/>
      <dgm:t>
        <a:bodyPr/>
        <a:lstStyle/>
        <a:p>
          <a:endParaRPr lang="fr-FR"/>
        </a:p>
      </dgm:t>
    </dgm:pt>
    <dgm:pt modelId="{D21AD8B3-2C0B-A842-AF0C-CFCC632A1D55}" type="pres">
      <dgm:prSet presAssocID="{1F0DEE96-E547-D94C-8A2F-CFCF410B449E}" presName="composite2" presStyleCnt="0"/>
      <dgm:spPr/>
      <dgm:t>
        <a:bodyPr/>
        <a:lstStyle/>
        <a:p>
          <a:endParaRPr lang="fr-FR"/>
        </a:p>
      </dgm:t>
    </dgm:pt>
    <dgm:pt modelId="{09B9754C-D795-5A4E-A90B-81C00E6C4957}" type="pres">
      <dgm:prSet presAssocID="{1F0DEE96-E547-D94C-8A2F-CFCF410B449E}" presName="background2" presStyleLbl="node2" presStyleIdx="0" presStyleCnt="6"/>
      <dgm:spPr/>
      <dgm:t>
        <a:bodyPr/>
        <a:lstStyle/>
        <a:p>
          <a:endParaRPr lang="fr-FR"/>
        </a:p>
      </dgm:t>
    </dgm:pt>
    <dgm:pt modelId="{F09D4641-71C7-CA4B-92BD-0082A672CE92}" type="pres">
      <dgm:prSet presAssocID="{1F0DEE96-E547-D94C-8A2F-CFCF410B449E}" presName="text2" presStyleLbl="fgAcc2" presStyleIdx="0" presStyleCnt="6" custScaleY="308172" custLinFactNeighborX="2101" custLinFactNeighborY="-2452">
        <dgm:presLayoutVars>
          <dgm:chPref val="3"/>
        </dgm:presLayoutVars>
      </dgm:prSet>
      <dgm:spPr/>
      <dgm:t>
        <a:bodyPr/>
        <a:lstStyle/>
        <a:p>
          <a:endParaRPr lang="fr-FR"/>
        </a:p>
      </dgm:t>
    </dgm:pt>
    <dgm:pt modelId="{F323C973-6A1F-A049-AAA9-7F056189F097}" type="pres">
      <dgm:prSet presAssocID="{1F0DEE96-E547-D94C-8A2F-CFCF410B449E}" presName="hierChild3" presStyleCnt="0"/>
      <dgm:spPr/>
      <dgm:t>
        <a:bodyPr/>
        <a:lstStyle/>
        <a:p>
          <a:endParaRPr lang="fr-FR"/>
        </a:p>
      </dgm:t>
    </dgm:pt>
    <dgm:pt modelId="{55002F48-5902-E74C-9D9A-E0366C00537B}" type="pres">
      <dgm:prSet presAssocID="{B8D350E3-3D00-7141-9979-86AD4C0BCEEC}" presName="Name10" presStyleLbl="parChTrans1D2" presStyleIdx="1" presStyleCnt="6"/>
      <dgm:spPr/>
      <dgm:t>
        <a:bodyPr/>
        <a:lstStyle/>
        <a:p>
          <a:endParaRPr lang="fr-FR"/>
        </a:p>
      </dgm:t>
    </dgm:pt>
    <dgm:pt modelId="{0C5F2607-F21A-514B-9C66-3CD34260F2A6}" type="pres">
      <dgm:prSet presAssocID="{BAABF4A2-BE84-604F-A350-4721AA1D37CF}" presName="hierRoot2" presStyleCnt="0"/>
      <dgm:spPr/>
      <dgm:t>
        <a:bodyPr/>
        <a:lstStyle/>
        <a:p>
          <a:endParaRPr lang="fr-FR"/>
        </a:p>
      </dgm:t>
    </dgm:pt>
    <dgm:pt modelId="{765FC700-826A-A245-8819-2F2B2EBBDE13}" type="pres">
      <dgm:prSet presAssocID="{BAABF4A2-BE84-604F-A350-4721AA1D37CF}" presName="composite2" presStyleCnt="0"/>
      <dgm:spPr/>
      <dgm:t>
        <a:bodyPr/>
        <a:lstStyle/>
        <a:p>
          <a:endParaRPr lang="fr-FR"/>
        </a:p>
      </dgm:t>
    </dgm:pt>
    <dgm:pt modelId="{F6ECAE28-0DA5-4048-BCA3-D6AE8F8AF6A4}" type="pres">
      <dgm:prSet presAssocID="{BAABF4A2-BE84-604F-A350-4721AA1D37CF}" presName="background2" presStyleLbl="node2" presStyleIdx="1" presStyleCnt="6"/>
      <dgm:spPr/>
      <dgm:t>
        <a:bodyPr/>
        <a:lstStyle/>
        <a:p>
          <a:endParaRPr lang="fr-FR"/>
        </a:p>
      </dgm:t>
    </dgm:pt>
    <dgm:pt modelId="{DD1300C7-32C2-D343-AA84-C506DA475963}" type="pres">
      <dgm:prSet presAssocID="{BAABF4A2-BE84-604F-A350-4721AA1D37CF}" presName="text2" presStyleLbl="fgAcc2" presStyleIdx="1" presStyleCnt="6" custScaleY="308172" custLinFactNeighborX="2101" custLinFactNeighborY="-2452">
        <dgm:presLayoutVars>
          <dgm:chPref val="3"/>
        </dgm:presLayoutVars>
      </dgm:prSet>
      <dgm:spPr/>
      <dgm:t>
        <a:bodyPr/>
        <a:lstStyle/>
        <a:p>
          <a:endParaRPr lang="fr-FR"/>
        </a:p>
      </dgm:t>
    </dgm:pt>
    <dgm:pt modelId="{5B623EAF-89F5-264E-9B46-63B2DC7DF679}" type="pres">
      <dgm:prSet presAssocID="{BAABF4A2-BE84-604F-A350-4721AA1D37CF}" presName="hierChild3" presStyleCnt="0"/>
      <dgm:spPr/>
      <dgm:t>
        <a:bodyPr/>
        <a:lstStyle/>
        <a:p>
          <a:endParaRPr lang="fr-FR"/>
        </a:p>
      </dgm:t>
    </dgm:pt>
    <dgm:pt modelId="{D1966671-96DD-7A43-8F8C-88133EB1AB00}" type="pres">
      <dgm:prSet presAssocID="{37CBAD3C-FA64-8C4B-B467-DE342B3F18D4}" presName="Name10" presStyleLbl="parChTrans1D2" presStyleIdx="2" presStyleCnt="6"/>
      <dgm:spPr/>
      <dgm:t>
        <a:bodyPr/>
        <a:lstStyle/>
        <a:p>
          <a:endParaRPr lang="fr-FR"/>
        </a:p>
      </dgm:t>
    </dgm:pt>
    <dgm:pt modelId="{FB137E01-E853-8949-B339-BD6783860118}" type="pres">
      <dgm:prSet presAssocID="{62A2EF09-4C67-FC48-9E1B-5FAFAE1605B8}" presName="hierRoot2" presStyleCnt="0"/>
      <dgm:spPr/>
      <dgm:t>
        <a:bodyPr/>
        <a:lstStyle/>
        <a:p>
          <a:endParaRPr lang="fr-FR"/>
        </a:p>
      </dgm:t>
    </dgm:pt>
    <dgm:pt modelId="{9A082D39-9951-DA4E-B158-1929A59AA8DE}" type="pres">
      <dgm:prSet presAssocID="{62A2EF09-4C67-FC48-9E1B-5FAFAE1605B8}" presName="composite2" presStyleCnt="0"/>
      <dgm:spPr/>
      <dgm:t>
        <a:bodyPr/>
        <a:lstStyle/>
        <a:p>
          <a:endParaRPr lang="fr-FR"/>
        </a:p>
      </dgm:t>
    </dgm:pt>
    <dgm:pt modelId="{6FDCC39D-DE75-7F42-AD6F-553431E93839}" type="pres">
      <dgm:prSet presAssocID="{62A2EF09-4C67-FC48-9E1B-5FAFAE1605B8}" presName="background2" presStyleLbl="node2" presStyleIdx="2" presStyleCnt="6"/>
      <dgm:spPr/>
      <dgm:t>
        <a:bodyPr/>
        <a:lstStyle/>
        <a:p>
          <a:endParaRPr lang="fr-FR"/>
        </a:p>
      </dgm:t>
    </dgm:pt>
    <dgm:pt modelId="{401621EC-88C7-2048-88D4-4B1C36383FB1}" type="pres">
      <dgm:prSet presAssocID="{62A2EF09-4C67-FC48-9E1B-5FAFAE1605B8}" presName="text2" presStyleLbl="fgAcc2" presStyleIdx="2" presStyleCnt="6" custScaleY="308172">
        <dgm:presLayoutVars>
          <dgm:chPref val="3"/>
        </dgm:presLayoutVars>
      </dgm:prSet>
      <dgm:spPr/>
      <dgm:t>
        <a:bodyPr/>
        <a:lstStyle/>
        <a:p>
          <a:endParaRPr lang="fr-FR"/>
        </a:p>
      </dgm:t>
    </dgm:pt>
    <dgm:pt modelId="{592015C3-C78D-B24B-BFF6-D02DAD839176}" type="pres">
      <dgm:prSet presAssocID="{62A2EF09-4C67-FC48-9E1B-5FAFAE1605B8}" presName="hierChild3" presStyleCnt="0"/>
      <dgm:spPr/>
      <dgm:t>
        <a:bodyPr/>
        <a:lstStyle/>
        <a:p>
          <a:endParaRPr lang="fr-FR"/>
        </a:p>
      </dgm:t>
    </dgm:pt>
    <dgm:pt modelId="{722F0ABD-49E7-6E4D-85D7-44B57B34602D}" type="pres">
      <dgm:prSet presAssocID="{A297288B-C6E3-5C46-9993-91C6326B181C}" presName="hierRoot1" presStyleCnt="0"/>
      <dgm:spPr/>
      <dgm:t>
        <a:bodyPr/>
        <a:lstStyle/>
        <a:p>
          <a:endParaRPr lang="fr-FR"/>
        </a:p>
      </dgm:t>
    </dgm:pt>
    <dgm:pt modelId="{ADBCA6C4-0A5F-8A46-9056-D52D1C27B604}" type="pres">
      <dgm:prSet presAssocID="{A297288B-C6E3-5C46-9993-91C6326B181C}" presName="composite" presStyleCnt="0"/>
      <dgm:spPr/>
      <dgm:t>
        <a:bodyPr/>
        <a:lstStyle/>
        <a:p>
          <a:endParaRPr lang="fr-FR"/>
        </a:p>
      </dgm:t>
    </dgm:pt>
    <dgm:pt modelId="{BC1EFD01-881D-194A-B1B1-44999C4E5633}" type="pres">
      <dgm:prSet presAssocID="{A297288B-C6E3-5C46-9993-91C6326B181C}" presName="background" presStyleLbl="node0" presStyleIdx="1" presStyleCnt="2"/>
      <dgm:spPr/>
      <dgm:t>
        <a:bodyPr/>
        <a:lstStyle/>
        <a:p>
          <a:endParaRPr lang="fr-FR"/>
        </a:p>
      </dgm:t>
    </dgm:pt>
    <dgm:pt modelId="{2CF9D144-DD99-5A47-9C8B-D2D01BFAE5AF}" type="pres">
      <dgm:prSet presAssocID="{A297288B-C6E3-5C46-9993-91C6326B181C}" presName="text" presStyleLbl="fgAcc0" presStyleIdx="1" presStyleCnt="2" custScaleX="236926" custScaleY="142412">
        <dgm:presLayoutVars>
          <dgm:chPref val="3"/>
        </dgm:presLayoutVars>
      </dgm:prSet>
      <dgm:spPr/>
      <dgm:t>
        <a:bodyPr/>
        <a:lstStyle/>
        <a:p>
          <a:endParaRPr lang="fr-FR"/>
        </a:p>
      </dgm:t>
    </dgm:pt>
    <dgm:pt modelId="{E05B9DDC-0C7D-0F42-9C6E-4B6590169729}" type="pres">
      <dgm:prSet presAssocID="{A297288B-C6E3-5C46-9993-91C6326B181C}" presName="hierChild2" presStyleCnt="0"/>
      <dgm:spPr/>
      <dgm:t>
        <a:bodyPr/>
        <a:lstStyle/>
        <a:p>
          <a:endParaRPr lang="fr-FR"/>
        </a:p>
      </dgm:t>
    </dgm:pt>
    <dgm:pt modelId="{82622285-D8C5-9648-A6FC-0F326D5E40A0}" type="pres">
      <dgm:prSet presAssocID="{D44065D6-196E-CC40-8826-BD355A46B5D9}" presName="Name10" presStyleLbl="parChTrans1D2" presStyleIdx="3" presStyleCnt="6"/>
      <dgm:spPr/>
      <dgm:t>
        <a:bodyPr/>
        <a:lstStyle/>
        <a:p>
          <a:endParaRPr lang="fr-FR"/>
        </a:p>
      </dgm:t>
    </dgm:pt>
    <dgm:pt modelId="{9A50F810-01DE-7544-8981-F10E34171DB6}" type="pres">
      <dgm:prSet presAssocID="{C389F064-4A28-E14A-8E8E-16F0609A1D2E}" presName="hierRoot2" presStyleCnt="0"/>
      <dgm:spPr/>
      <dgm:t>
        <a:bodyPr/>
        <a:lstStyle/>
        <a:p>
          <a:endParaRPr lang="fr-FR"/>
        </a:p>
      </dgm:t>
    </dgm:pt>
    <dgm:pt modelId="{F4B3BE00-9898-104B-9E22-36153515E3C4}" type="pres">
      <dgm:prSet presAssocID="{C389F064-4A28-E14A-8E8E-16F0609A1D2E}" presName="composite2" presStyleCnt="0"/>
      <dgm:spPr/>
      <dgm:t>
        <a:bodyPr/>
        <a:lstStyle/>
        <a:p>
          <a:endParaRPr lang="fr-FR"/>
        </a:p>
      </dgm:t>
    </dgm:pt>
    <dgm:pt modelId="{8A3F57FB-E8F2-DC4C-9416-753C1BEF8B54}" type="pres">
      <dgm:prSet presAssocID="{C389F064-4A28-E14A-8E8E-16F0609A1D2E}" presName="background2" presStyleLbl="node2" presStyleIdx="3" presStyleCnt="6"/>
      <dgm:spPr/>
      <dgm:t>
        <a:bodyPr/>
        <a:lstStyle/>
        <a:p>
          <a:endParaRPr lang="fr-FR"/>
        </a:p>
      </dgm:t>
    </dgm:pt>
    <dgm:pt modelId="{19CD0BE8-B541-1443-95C1-E2570B7363A7}" type="pres">
      <dgm:prSet presAssocID="{C389F064-4A28-E14A-8E8E-16F0609A1D2E}" presName="text2" presStyleLbl="fgAcc2" presStyleIdx="3" presStyleCnt="6" custScaleY="308172">
        <dgm:presLayoutVars>
          <dgm:chPref val="3"/>
        </dgm:presLayoutVars>
      </dgm:prSet>
      <dgm:spPr/>
      <dgm:t>
        <a:bodyPr/>
        <a:lstStyle/>
        <a:p>
          <a:endParaRPr lang="fr-FR"/>
        </a:p>
      </dgm:t>
    </dgm:pt>
    <dgm:pt modelId="{0CBF8E6A-DDB2-9940-A39C-6CC89F227745}" type="pres">
      <dgm:prSet presAssocID="{C389F064-4A28-E14A-8E8E-16F0609A1D2E}" presName="hierChild3" presStyleCnt="0"/>
      <dgm:spPr/>
      <dgm:t>
        <a:bodyPr/>
        <a:lstStyle/>
        <a:p>
          <a:endParaRPr lang="fr-FR"/>
        </a:p>
      </dgm:t>
    </dgm:pt>
    <dgm:pt modelId="{612D22EE-B712-8F49-9D14-99A43A3F5CD4}" type="pres">
      <dgm:prSet presAssocID="{89947002-4B45-244E-879A-70B083907BCB}" presName="Name10" presStyleLbl="parChTrans1D2" presStyleIdx="4" presStyleCnt="6"/>
      <dgm:spPr/>
      <dgm:t>
        <a:bodyPr/>
        <a:lstStyle/>
        <a:p>
          <a:endParaRPr lang="fr-FR"/>
        </a:p>
      </dgm:t>
    </dgm:pt>
    <dgm:pt modelId="{CD9A516E-3749-F641-8311-695C53B6B06E}" type="pres">
      <dgm:prSet presAssocID="{8AFFEEF5-C13E-1842-9AA9-97394AA32F24}" presName="hierRoot2" presStyleCnt="0"/>
      <dgm:spPr/>
      <dgm:t>
        <a:bodyPr/>
        <a:lstStyle/>
        <a:p>
          <a:endParaRPr lang="fr-FR"/>
        </a:p>
      </dgm:t>
    </dgm:pt>
    <dgm:pt modelId="{D1D9A5F8-94C2-7446-A604-9C2B8B916721}" type="pres">
      <dgm:prSet presAssocID="{8AFFEEF5-C13E-1842-9AA9-97394AA32F24}" presName="composite2" presStyleCnt="0"/>
      <dgm:spPr/>
      <dgm:t>
        <a:bodyPr/>
        <a:lstStyle/>
        <a:p>
          <a:endParaRPr lang="fr-FR"/>
        </a:p>
      </dgm:t>
    </dgm:pt>
    <dgm:pt modelId="{0E63E8C9-1AED-8244-A463-6B4ED700FA9D}" type="pres">
      <dgm:prSet presAssocID="{8AFFEEF5-C13E-1842-9AA9-97394AA32F24}" presName="background2" presStyleLbl="node2" presStyleIdx="4" presStyleCnt="6"/>
      <dgm:spPr/>
      <dgm:t>
        <a:bodyPr/>
        <a:lstStyle/>
        <a:p>
          <a:endParaRPr lang="fr-FR"/>
        </a:p>
      </dgm:t>
    </dgm:pt>
    <dgm:pt modelId="{C7B3A807-43C3-144F-B3F2-5D3D6585ADAD}" type="pres">
      <dgm:prSet presAssocID="{8AFFEEF5-C13E-1842-9AA9-97394AA32F24}" presName="text2" presStyleLbl="fgAcc2" presStyleIdx="4" presStyleCnt="6" custScaleY="308172">
        <dgm:presLayoutVars>
          <dgm:chPref val="3"/>
        </dgm:presLayoutVars>
      </dgm:prSet>
      <dgm:spPr/>
      <dgm:t>
        <a:bodyPr/>
        <a:lstStyle/>
        <a:p>
          <a:endParaRPr lang="fr-FR"/>
        </a:p>
      </dgm:t>
    </dgm:pt>
    <dgm:pt modelId="{45426E43-46E3-ED4B-85D7-12BA229C5623}" type="pres">
      <dgm:prSet presAssocID="{8AFFEEF5-C13E-1842-9AA9-97394AA32F24}" presName="hierChild3" presStyleCnt="0"/>
      <dgm:spPr/>
      <dgm:t>
        <a:bodyPr/>
        <a:lstStyle/>
        <a:p>
          <a:endParaRPr lang="fr-FR"/>
        </a:p>
      </dgm:t>
    </dgm:pt>
    <dgm:pt modelId="{589C5F04-350F-A845-B062-DAA823704114}" type="pres">
      <dgm:prSet presAssocID="{AD72BAF3-4735-D84A-AD05-CDB361E7FDE7}" presName="Name10" presStyleLbl="parChTrans1D2" presStyleIdx="5" presStyleCnt="6"/>
      <dgm:spPr/>
      <dgm:t>
        <a:bodyPr/>
        <a:lstStyle/>
        <a:p>
          <a:endParaRPr lang="fr-FR"/>
        </a:p>
      </dgm:t>
    </dgm:pt>
    <dgm:pt modelId="{5C9CFCDB-D452-2B4E-AA5D-AD3C7F13D2DD}" type="pres">
      <dgm:prSet presAssocID="{55C9CCF2-26B8-E944-9B5A-AE82801A5085}" presName="hierRoot2" presStyleCnt="0"/>
      <dgm:spPr/>
      <dgm:t>
        <a:bodyPr/>
        <a:lstStyle/>
        <a:p>
          <a:endParaRPr lang="fr-FR"/>
        </a:p>
      </dgm:t>
    </dgm:pt>
    <dgm:pt modelId="{E1441033-1CB9-1C4F-9A7F-4015AEB36B95}" type="pres">
      <dgm:prSet presAssocID="{55C9CCF2-26B8-E944-9B5A-AE82801A5085}" presName="composite2" presStyleCnt="0"/>
      <dgm:spPr/>
      <dgm:t>
        <a:bodyPr/>
        <a:lstStyle/>
        <a:p>
          <a:endParaRPr lang="fr-FR"/>
        </a:p>
      </dgm:t>
    </dgm:pt>
    <dgm:pt modelId="{3221A56D-1659-A847-BEB4-CA96E533482C}" type="pres">
      <dgm:prSet presAssocID="{55C9CCF2-26B8-E944-9B5A-AE82801A5085}" presName="background2" presStyleLbl="node2" presStyleIdx="5" presStyleCnt="6"/>
      <dgm:spPr/>
      <dgm:t>
        <a:bodyPr/>
        <a:lstStyle/>
        <a:p>
          <a:endParaRPr lang="fr-FR"/>
        </a:p>
      </dgm:t>
    </dgm:pt>
    <dgm:pt modelId="{188E22B4-417A-5344-B817-E59DBB817BB5}" type="pres">
      <dgm:prSet presAssocID="{55C9CCF2-26B8-E944-9B5A-AE82801A5085}" presName="text2" presStyleLbl="fgAcc2" presStyleIdx="5" presStyleCnt="6" custScaleY="308172">
        <dgm:presLayoutVars>
          <dgm:chPref val="3"/>
        </dgm:presLayoutVars>
      </dgm:prSet>
      <dgm:spPr/>
      <dgm:t>
        <a:bodyPr/>
        <a:lstStyle/>
        <a:p>
          <a:endParaRPr lang="fr-FR"/>
        </a:p>
      </dgm:t>
    </dgm:pt>
    <dgm:pt modelId="{5B460CDD-69AF-374B-B402-F7A9D9D91579}" type="pres">
      <dgm:prSet presAssocID="{55C9CCF2-26B8-E944-9B5A-AE82801A5085}" presName="hierChild3" presStyleCnt="0"/>
      <dgm:spPr/>
      <dgm:t>
        <a:bodyPr/>
        <a:lstStyle/>
        <a:p>
          <a:endParaRPr lang="fr-FR"/>
        </a:p>
      </dgm:t>
    </dgm:pt>
  </dgm:ptLst>
  <dgm:cxnLst>
    <dgm:cxn modelId="{C737BEB7-6BC5-3249-BF64-9C030369C26E}" srcId="{A297288B-C6E3-5C46-9993-91C6326B181C}" destId="{C389F064-4A28-E14A-8E8E-16F0609A1D2E}" srcOrd="0" destOrd="0" parTransId="{D44065D6-196E-CC40-8826-BD355A46B5D9}" sibTransId="{F4CF1984-2388-EA46-958C-BBE66646C853}"/>
    <dgm:cxn modelId="{83C7F2DB-98CB-0641-B753-C69BBA65AE2A}" type="presOf" srcId="{C389F064-4A28-E14A-8E8E-16F0609A1D2E}" destId="{19CD0BE8-B541-1443-95C1-E2570B7363A7}" srcOrd="0" destOrd="0" presId="urn:microsoft.com/office/officeart/2005/8/layout/hierarchy1"/>
    <dgm:cxn modelId="{15052783-911B-234E-9F69-3DF51AC50546}" type="presOf" srcId="{1F0DEE96-E547-D94C-8A2F-CFCF410B449E}" destId="{F09D4641-71C7-CA4B-92BD-0082A672CE92}" srcOrd="0" destOrd="0" presId="urn:microsoft.com/office/officeart/2005/8/layout/hierarchy1"/>
    <dgm:cxn modelId="{47905B9C-9545-E144-861A-B1364F05EE67}" type="presOf" srcId="{C7AF3860-B7C3-494C-B7F2-85319AA502EF}" destId="{053FDA69-0FD9-1C43-8F17-B51A60BB8BAF}" srcOrd="0" destOrd="0" presId="urn:microsoft.com/office/officeart/2005/8/layout/hierarchy1"/>
    <dgm:cxn modelId="{195A252E-1C88-FA44-A48C-9400F4BABFB8}" type="presOf" srcId="{D44065D6-196E-CC40-8826-BD355A46B5D9}" destId="{82622285-D8C5-9648-A6FC-0F326D5E40A0}" srcOrd="0" destOrd="0" presId="urn:microsoft.com/office/officeart/2005/8/layout/hierarchy1"/>
    <dgm:cxn modelId="{550DB123-1DAF-044A-BDBC-DCC7E82E79B9}" srcId="{8808B2E6-3FD6-0746-81BF-560C306A9D2C}" destId="{1F0DEE96-E547-D94C-8A2F-CFCF410B449E}" srcOrd="0" destOrd="0" parTransId="{C7AF3860-B7C3-494C-B7F2-85319AA502EF}" sibTransId="{63BCBE4B-530D-1743-AB38-9A705CF396DB}"/>
    <dgm:cxn modelId="{A1331593-506D-8C44-A300-6D3619DF55B3}" type="presOf" srcId="{BAABF4A2-BE84-604F-A350-4721AA1D37CF}" destId="{DD1300C7-32C2-D343-AA84-C506DA475963}" srcOrd="0" destOrd="0" presId="urn:microsoft.com/office/officeart/2005/8/layout/hierarchy1"/>
    <dgm:cxn modelId="{BC71B233-8D6C-4644-B733-5327A0C2C928}" type="presOf" srcId="{8AFFEEF5-C13E-1842-9AA9-97394AA32F24}" destId="{C7B3A807-43C3-144F-B3F2-5D3D6585ADAD}" srcOrd="0" destOrd="0" presId="urn:microsoft.com/office/officeart/2005/8/layout/hierarchy1"/>
    <dgm:cxn modelId="{2B829879-51A7-AF41-930A-6754F27EBA41}" type="presOf" srcId="{37CBAD3C-FA64-8C4B-B467-DE342B3F18D4}" destId="{D1966671-96DD-7A43-8F8C-88133EB1AB00}" srcOrd="0" destOrd="0" presId="urn:microsoft.com/office/officeart/2005/8/layout/hierarchy1"/>
    <dgm:cxn modelId="{D9A58E91-A6E7-A64A-ABC6-9CE4C1949A64}" type="presOf" srcId="{89947002-4B45-244E-879A-70B083907BCB}" destId="{612D22EE-B712-8F49-9D14-99A43A3F5CD4}" srcOrd="0" destOrd="0" presId="urn:microsoft.com/office/officeart/2005/8/layout/hierarchy1"/>
    <dgm:cxn modelId="{FA60E292-CD74-374B-A007-C4704A9EC6B8}" type="presOf" srcId="{A297288B-C6E3-5C46-9993-91C6326B181C}" destId="{2CF9D144-DD99-5A47-9C8B-D2D01BFAE5AF}" srcOrd="0" destOrd="0" presId="urn:microsoft.com/office/officeart/2005/8/layout/hierarchy1"/>
    <dgm:cxn modelId="{2D27DA48-818A-AF4E-B01C-220AF2F03144}" srcId="{6DD7AEF2-C16D-4148-850D-1A3F7CF3D405}" destId="{8808B2E6-3FD6-0746-81BF-560C306A9D2C}" srcOrd="0" destOrd="0" parTransId="{F928CFDD-2615-7740-A9E2-CBD99A1BFC6D}" sibTransId="{8E023239-FC00-3A4E-82AF-D6D9A657C293}"/>
    <dgm:cxn modelId="{090E44E2-66CD-3147-AE21-2E4CA28EE635}" srcId="{A297288B-C6E3-5C46-9993-91C6326B181C}" destId="{55C9CCF2-26B8-E944-9B5A-AE82801A5085}" srcOrd="2" destOrd="0" parTransId="{AD72BAF3-4735-D84A-AD05-CDB361E7FDE7}" sibTransId="{A28789F7-DEDE-DC47-BBDC-3C95E14ABD53}"/>
    <dgm:cxn modelId="{A4AD0F82-F687-E541-BDEE-DA1DE5C6C461}" type="presOf" srcId="{55C9CCF2-26B8-E944-9B5A-AE82801A5085}" destId="{188E22B4-417A-5344-B817-E59DBB817BB5}" srcOrd="0" destOrd="0" presId="urn:microsoft.com/office/officeart/2005/8/layout/hierarchy1"/>
    <dgm:cxn modelId="{474EE5E2-A7A7-4746-988B-996C5DD1A6F2}" srcId="{8808B2E6-3FD6-0746-81BF-560C306A9D2C}" destId="{62A2EF09-4C67-FC48-9E1B-5FAFAE1605B8}" srcOrd="2" destOrd="0" parTransId="{37CBAD3C-FA64-8C4B-B467-DE342B3F18D4}" sibTransId="{0A3323C9-51E4-314C-A282-496C5075702A}"/>
    <dgm:cxn modelId="{6D18029A-6EF9-3749-BC70-243FEC3AB1D5}" srcId="{A297288B-C6E3-5C46-9993-91C6326B181C}" destId="{8AFFEEF5-C13E-1842-9AA9-97394AA32F24}" srcOrd="1" destOrd="0" parTransId="{89947002-4B45-244E-879A-70B083907BCB}" sibTransId="{9EE8827A-A5BA-7E47-B0D5-F68E30B00DE3}"/>
    <dgm:cxn modelId="{DEDCACC2-34A7-1542-B2C4-15AA3DFAFEDE}" type="presOf" srcId="{62A2EF09-4C67-FC48-9E1B-5FAFAE1605B8}" destId="{401621EC-88C7-2048-88D4-4B1C36383FB1}" srcOrd="0" destOrd="0" presId="urn:microsoft.com/office/officeart/2005/8/layout/hierarchy1"/>
    <dgm:cxn modelId="{C9FB27A3-B0EB-0C41-9388-D30029A99FE5}" type="presOf" srcId="{AD72BAF3-4735-D84A-AD05-CDB361E7FDE7}" destId="{589C5F04-350F-A845-B062-DAA823704114}" srcOrd="0" destOrd="0" presId="urn:microsoft.com/office/officeart/2005/8/layout/hierarchy1"/>
    <dgm:cxn modelId="{3BF21A0D-483D-954D-9260-A2C03B1F755B}" srcId="{6DD7AEF2-C16D-4148-850D-1A3F7CF3D405}" destId="{A297288B-C6E3-5C46-9993-91C6326B181C}" srcOrd="1" destOrd="0" parTransId="{A8D4584B-BF9D-224D-8FB3-D65D8DE912C6}" sibTransId="{3065F735-962C-2F47-8F68-694032A5E99A}"/>
    <dgm:cxn modelId="{9375C71D-8046-DE46-8050-5E52F3FDC84F}" type="presOf" srcId="{B8D350E3-3D00-7141-9979-86AD4C0BCEEC}" destId="{55002F48-5902-E74C-9D9A-E0366C00537B}" srcOrd="0" destOrd="0" presId="urn:microsoft.com/office/officeart/2005/8/layout/hierarchy1"/>
    <dgm:cxn modelId="{9852F55A-E2B0-F949-B05F-1B98F8C83201}" type="presOf" srcId="{8808B2E6-3FD6-0746-81BF-560C306A9D2C}" destId="{6D8DD41F-CF8A-2343-8347-CF1C21EFBEC0}" srcOrd="0" destOrd="0" presId="urn:microsoft.com/office/officeart/2005/8/layout/hierarchy1"/>
    <dgm:cxn modelId="{7544D5CF-9FE1-EF41-A462-3151BB8C7822}" srcId="{8808B2E6-3FD6-0746-81BF-560C306A9D2C}" destId="{BAABF4A2-BE84-604F-A350-4721AA1D37CF}" srcOrd="1" destOrd="0" parTransId="{B8D350E3-3D00-7141-9979-86AD4C0BCEEC}" sibTransId="{E36B1095-0EA7-D84E-9D80-DB8C6A732FEF}"/>
    <dgm:cxn modelId="{FF0103DE-76D2-D34B-A727-27D1E3C48D99}" type="presOf" srcId="{6DD7AEF2-C16D-4148-850D-1A3F7CF3D405}" destId="{45CB1C15-B09C-B540-B33E-30BC23359B70}" srcOrd="0" destOrd="0" presId="urn:microsoft.com/office/officeart/2005/8/layout/hierarchy1"/>
    <dgm:cxn modelId="{E4BF4237-3C54-4A47-BC23-04D3901C6910}" type="presParOf" srcId="{45CB1C15-B09C-B540-B33E-30BC23359B70}" destId="{7A49CF8A-8927-704F-B7CD-F3D419706795}" srcOrd="0" destOrd="0" presId="urn:microsoft.com/office/officeart/2005/8/layout/hierarchy1"/>
    <dgm:cxn modelId="{C0706208-76C8-BE47-97FA-4355A786F48A}" type="presParOf" srcId="{7A49CF8A-8927-704F-B7CD-F3D419706795}" destId="{47696404-A365-5243-BB56-2B875CF9743C}" srcOrd="0" destOrd="0" presId="urn:microsoft.com/office/officeart/2005/8/layout/hierarchy1"/>
    <dgm:cxn modelId="{F816EAB3-43C3-8549-9DAF-29C74207A16A}" type="presParOf" srcId="{47696404-A365-5243-BB56-2B875CF9743C}" destId="{E6978B2F-E86A-9644-BA3E-C0082EAF4D2A}" srcOrd="0" destOrd="0" presId="urn:microsoft.com/office/officeart/2005/8/layout/hierarchy1"/>
    <dgm:cxn modelId="{1FCAB5D8-144E-A043-80EF-38B4E9EF834D}" type="presParOf" srcId="{47696404-A365-5243-BB56-2B875CF9743C}" destId="{6D8DD41F-CF8A-2343-8347-CF1C21EFBEC0}" srcOrd="1" destOrd="0" presId="urn:microsoft.com/office/officeart/2005/8/layout/hierarchy1"/>
    <dgm:cxn modelId="{1D778AF3-0B29-FD49-9E5A-44DA842AA2E2}" type="presParOf" srcId="{7A49CF8A-8927-704F-B7CD-F3D419706795}" destId="{5A4AB875-2F8B-F44D-80C6-1080729BC795}" srcOrd="1" destOrd="0" presId="urn:microsoft.com/office/officeart/2005/8/layout/hierarchy1"/>
    <dgm:cxn modelId="{7E171155-7ED5-A047-9535-A19C657381E2}" type="presParOf" srcId="{5A4AB875-2F8B-F44D-80C6-1080729BC795}" destId="{053FDA69-0FD9-1C43-8F17-B51A60BB8BAF}" srcOrd="0" destOrd="0" presId="urn:microsoft.com/office/officeart/2005/8/layout/hierarchy1"/>
    <dgm:cxn modelId="{5637ECB1-52AE-914C-AD6E-B047236D21B6}" type="presParOf" srcId="{5A4AB875-2F8B-F44D-80C6-1080729BC795}" destId="{5FF8B56C-A899-754A-9D09-7F0D59D47FE2}" srcOrd="1" destOrd="0" presId="urn:microsoft.com/office/officeart/2005/8/layout/hierarchy1"/>
    <dgm:cxn modelId="{463CE811-A1E8-9442-9EB4-AC781D9B641A}" type="presParOf" srcId="{5FF8B56C-A899-754A-9D09-7F0D59D47FE2}" destId="{D21AD8B3-2C0B-A842-AF0C-CFCC632A1D55}" srcOrd="0" destOrd="0" presId="urn:microsoft.com/office/officeart/2005/8/layout/hierarchy1"/>
    <dgm:cxn modelId="{53C2E96D-6115-284C-B6A1-39BBB5F832F6}" type="presParOf" srcId="{D21AD8B3-2C0B-A842-AF0C-CFCC632A1D55}" destId="{09B9754C-D795-5A4E-A90B-81C00E6C4957}" srcOrd="0" destOrd="0" presId="urn:microsoft.com/office/officeart/2005/8/layout/hierarchy1"/>
    <dgm:cxn modelId="{EC7BC12C-DA7A-3545-AF87-C11BB39DEA4B}" type="presParOf" srcId="{D21AD8B3-2C0B-A842-AF0C-CFCC632A1D55}" destId="{F09D4641-71C7-CA4B-92BD-0082A672CE92}" srcOrd="1" destOrd="0" presId="urn:microsoft.com/office/officeart/2005/8/layout/hierarchy1"/>
    <dgm:cxn modelId="{F9E89A91-628F-B44D-B1D4-36C94EC0CBED}" type="presParOf" srcId="{5FF8B56C-A899-754A-9D09-7F0D59D47FE2}" destId="{F323C973-6A1F-A049-AAA9-7F056189F097}" srcOrd="1" destOrd="0" presId="urn:microsoft.com/office/officeart/2005/8/layout/hierarchy1"/>
    <dgm:cxn modelId="{F03920D0-7672-7540-AF5D-1ADA83EBC4BF}" type="presParOf" srcId="{5A4AB875-2F8B-F44D-80C6-1080729BC795}" destId="{55002F48-5902-E74C-9D9A-E0366C00537B}" srcOrd="2" destOrd="0" presId="urn:microsoft.com/office/officeart/2005/8/layout/hierarchy1"/>
    <dgm:cxn modelId="{04EBBAF4-9452-CE43-8049-7D48FCB823D7}" type="presParOf" srcId="{5A4AB875-2F8B-F44D-80C6-1080729BC795}" destId="{0C5F2607-F21A-514B-9C66-3CD34260F2A6}" srcOrd="3" destOrd="0" presId="urn:microsoft.com/office/officeart/2005/8/layout/hierarchy1"/>
    <dgm:cxn modelId="{76BC9553-123C-654E-B51F-DCCF24CDA3DA}" type="presParOf" srcId="{0C5F2607-F21A-514B-9C66-3CD34260F2A6}" destId="{765FC700-826A-A245-8819-2F2B2EBBDE13}" srcOrd="0" destOrd="0" presId="urn:microsoft.com/office/officeart/2005/8/layout/hierarchy1"/>
    <dgm:cxn modelId="{808F1C29-FB7A-4243-B6A6-1B1381E75D89}" type="presParOf" srcId="{765FC700-826A-A245-8819-2F2B2EBBDE13}" destId="{F6ECAE28-0DA5-4048-BCA3-D6AE8F8AF6A4}" srcOrd="0" destOrd="0" presId="urn:microsoft.com/office/officeart/2005/8/layout/hierarchy1"/>
    <dgm:cxn modelId="{2C1EBECB-0829-3F43-859F-C633761AB58F}" type="presParOf" srcId="{765FC700-826A-A245-8819-2F2B2EBBDE13}" destId="{DD1300C7-32C2-D343-AA84-C506DA475963}" srcOrd="1" destOrd="0" presId="urn:microsoft.com/office/officeart/2005/8/layout/hierarchy1"/>
    <dgm:cxn modelId="{A37715E1-34B6-D44F-BB8D-86AEE6151951}" type="presParOf" srcId="{0C5F2607-F21A-514B-9C66-3CD34260F2A6}" destId="{5B623EAF-89F5-264E-9B46-63B2DC7DF679}" srcOrd="1" destOrd="0" presId="urn:microsoft.com/office/officeart/2005/8/layout/hierarchy1"/>
    <dgm:cxn modelId="{D62755BF-2D73-BD46-BB10-BFECF61C9C0C}" type="presParOf" srcId="{5A4AB875-2F8B-F44D-80C6-1080729BC795}" destId="{D1966671-96DD-7A43-8F8C-88133EB1AB00}" srcOrd="4" destOrd="0" presId="urn:microsoft.com/office/officeart/2005/8/layout/hierarchy1"/>
    <dgm:cxn modelId="{83616EFE-B241-0C4B-8FD9-DA0B5D33B885}" type="presParOf" srcId="{5A4AB875-2F8B-F44D-80C6-1080729BC795}" destId="{FB137E01-E853-8949-B339-BD6783860118}" srcOrd="5" destOrd="0" presId="urn:microsoft.com/office/officeart/2005/8/layout/hierarchy1"/>
    <dgm:cxn modelId="{23A33BE9-A966-714C-9196-1D6CC0BE2D8C}" type="presParOf" srcId="{FB137E01-E853-8949-B339-BD6783860118}" destId="{9A082D39-9951-DA4E-B158-1929A59AA8DE}" srcOrd="0" destOrd="0" presId="urn:microsoft.com/office/officeart/2005/8/layout/hierarchy1"/>
    <dgm:cxn modelId="{DD0FD309-71CD-7249-9307-AA558CA2B59D}" type="presParOf" srcId="{9A082D39-9951-DA4E-B158-1929A59AA8DE}" destId="{6FDCC39D-DE75-7F42-AD6F-553431E93839}" srcOrd="0" destOrd="0" presId="urn:microsoft.com/office/officeart/2005/8/layout/hierarchy1"/>
    <dgm:cxn modelId="{C93170EB-00BC-AB49-9E6E-A46BF3670376}" type="presParOf" srcId="{9A082D39-9951-DA4E-B158-1929A59AA8DE}" destId="{401621EC-88C7-2048-88D4-4B1C36383FB1}" srcOrd="1" destOrd="0" presId="urn:microsoft.com/office/officeart/2005/8/layout/hierarchy1"/>
    <dgm:cxn modelId="{C720274B-E97E-F545-9059-77417E1C0808}" type="presParOf" srcId="{FB137E01-E853-8949-B339-BD6783860118}" destId="{592015C3-C78D-B24B-BFF6-D02DAD839176}" srcOrd="1" destOrd="0" presId="urn:microsoft.com/office/officeart/2005/8/layout/hierarchy1"/>
    <dgm:cxn modelId="{BB58C708-82C4-9042-82A7-AA76C11DFCF0}" type="presParOf" srcId="{45CB1C15-B09C-B540-B33E-30BC23359B70}" destId="{722F0ABD-49E7-6E4D-85D7-44B57B34602D}" srcOrd="1" destOrd="0" presId="urn:microsoft.com/office/officeart/2005/8/layout/hierarchy1"/>
    <dgm:cxn modelId="{3ED20F32-EDE3-2546-9FD8-857EECC96F90}" type="presParOf" srcId="{722F0ABD-49E7-6E4D-85D7-44B57B34602D}" destId="{ADBCA6C4-0A5F-8A46-9056-D52D1C27B604}" srcOrd="0" destOrd="0" presId="urn:microsoft.com/office/officeart/2005/8/layout/hierarchy1"/>
    <dgm:cxn modelId="{86823734-6FBC-C749-BE79-6E6DA697244F}" type="presParOf" srcId="{ADBCA6C4-0A5F-8A46-9056-D52D1C27B604}" destId="{BC1EFD01-881D-194A-B1B1-44999C4E5633}" srcOrd="0" destOrd="0" presId="urn:microsoft.com/office/officeart/2005/8/layout/hierarchy1"/>
    <dgm:cxn modelId="{2EE8FC62-206D-D24D-83DE-A0C4A3EFFD3F}" type="presParOf" srcId="{ADBCA6C4-0A5F-8A46-9056-D52D1C27B604}" destId="{2CF9D144-DD99-5A47-9C8B-D2D01BFAE5AF}" srcOrd="1" destOrd="0" presId="urn:microsoft.com/office/officeart/2005/8/layout/hierarchy1"/>
    <dgm:cxn modelId="{729764A4-8BA5-0841-B476-F9D81EB59024}" type="presParOf" srcId="{722F0ABD-49E7-6E4D-85D7-44B57B34602D}" destId="{E05B9DDC-0C7D-0F42-9C6E-4B6590169729}" srcOrd="1" destOrd="0" presId="urn:microsoft.com/office/officeart/2005/8/layout/hierarchy1"/>
    <dgm:cxn modelId="{2413A8F0-2158-0044-BF8D-4C5F56A6C994}" type="presParOf" srcId="{E05B9DDC-0C7D-0F42-9C6E-4B6590169729}" destId="{82622285-D8C5-9648-A6FC-0F326D5E40A0}" srcOrd="0" destOrd="0" presId="urn:microsoft.com/office/officeart/2005/8/layout/hierarchy1"/>
    <dgm:cxn modelId="{93C0FCB6-EAF1-9849-A4F7-FA2974884D6F}" type="presParOf" srcId="{E05B9DDC-0C7D-0F42-9C6E-4B6590169729}" destId="{9A50F810-01DE-7544-8981-F10E34171DB6}" srcOrd="1" destOrd="0" presId="urn:microsoft.com/office/officeart/2005/8/layout/hierarchy1"/>
    <dgm:cxn modelId="{D0AAB76C-405E-034A-85FE-C45F94B81509}" type="presParOf" srcId="{9A50F810-01DE-7544-8981-F10E34171DB6}" destId="{F4B3BE00-9898-104B-9E22-36153515E3C4}" srcOrd="0" destOrd="0" presId="urn:microsoft.com/office/officeart/2005/8/layout/hierarchy1"/>
    <dgm:cxn modelId="{2835A983-3DE1-6942-BC90-1787EA1E3A60}" type="presParOf" srcId="{F4B3BE00-9898-104B-9E22-36153515E3C4}" destId="{8A3F57FB-E8F2-DC4C-9416-753C1BEF8B54}" srcOrd="0" destOrd="0" presId="urn:microsoft.com/office/officeart/2005/8/layout/hierarchy1"/>
    <dgm:cxn modelId="{5D1D3135-D0F2-DC41-BA1D-668B3ECC904F}" type="presParOf" srcId="{F4B3BE00-9898-104B-9E22-36153515E3C4}" destId="{19CD0BE8-B541-1443-95C1-E2570B7363A7}" srcOrd="1" destOrd="0" presId="urn:microsoft.com/office/officeart/2005/8/layout/hierarchy1"/>
    <dgm:cxn modelId="{FB5DAB22-1105-604A-84BE-B83F968147E1}" type="presParOf" srcId="{9A50F810-01DE-7544-8981-F10E34171DB6}" destId="{0CBF8E6A-DDB2-9940-A39C-6CC89F227745}" srcOrd="1" destOrd="0" presId="urn:microsoft.com/office/officeart/2005/8/layout/hierarchy1"/>
    <dgm:cxn modelId="{52B60FFE-0D8A-2E41-BAB7-251E0EEC4F5A}" type="presParOf" srcId="{E05B9DDC-0C7D-0F42-9C6E-4B6590169729}" destId="{612D22EE-B712-8F49-9D14-99A43A3F5CD4}" srcOrd="2" destOrd="0" presId="urn:microsoft.com/office/officeart/2005/8/layout/hierarchy1"/>
    <dgm:cxn modelId="{B08A8CE5-75A6-4341-8F3C-69B0F060D55B}" type="presParOf" srcId="{E05B9DDC-0C7D-0F42-9C6E-4B6590169729}" destId="{CD9A516E-3749-F641-8311-695C53B6B06E}" srcOrd="3" destOrd="0" presId="urn:microsoft.com/office/officeart/2005/8/layout/hierarchy1"/>
    <dgm:cxn modelId="{A215C4BC-2EB6-0F47-8CA5-350854C53E2D}" type="presParOf" srcId="{CD9A516E-3749-F641-8311-695C53B6B06E}" destId="{D1D9A5F8-94C2-7446-A604-9C2B8B916721}" srcOrd="0" destOrd="0" presId="urn:microsoft.com/office/officeart/2005/8/layout/hierarchy1"/>
    <dgm:cxn modelId="{6AD0E0AC-0347-6847-8640-18B2F7675DB9}" type="presParOf" srcId="{D1D9A5F8-94C2-7446-A604-9C2B8B916721}" destId="{0E63E8C9-1AED-8244-A463-6B4ED700FA9D}" srcOrd="0" destOrd="0" presId="urn:microsoft.com/office/officeart/2005/8/layout/hierarchy1"/>
    <dgm:cxn modelId="{403F3017-0C4C-9A40-B46A-7EC2B3A9848A}" type="presParOf" srcId="{D1D9A5F8-94C2-7446-A604-9C2B8B916721}" destId="{C7B3A807-43C3-144F-B3F2-5D3D6585ADAD}" srcOrd="1" destOrd="0" presId="urn:microsoft.com/office/officeart/2005/8/layout/hierarchy1"/>
    <dgm:cxn modelId="{B3D8A5A9-E77F-9247-831B-4EFB994FDB50}" type="presParOf" srcId="{CD9A516E-3749-F641-8311-695C53B6B06E}" destId="{45426E43-46E3-ED4B-85D7-12BA229C5623}" srcOrd="1" destOrd="0" presId="urn:microsoft.com/office/officeart/2005/8/layout/hierarchy1"/>
    <dgm:cxn modelId="{2733923A-9EFD-BF40-BB85-91529EB560F1}" type="presParOf" srcId="{E05B9DDC-0C7D-0F42-9C6E-4B6590169729}" destId="{589C5F04-350F-A845-B062-DAA823704114}" srcOrd="4" destOrd="0" presId="urn:microsoft.com/office/officeart/2005/8/layout/hierarchy1"/>
    <dgm:cxn modelId="{EFCD475B-8906-674F-9C23-0F0CD3D7F34E}" type="presParOf" srcId="{E05B9DDC-0C7D-0F42-9C6E-4B6590169729}" destId="{5C9CFCDB-D452-2B4E-AA5D-AD3C7F13D2DD}" srcOrd="5" destOrd="0" presId="urn:microsoft.com/office/officeart/2005/8/layout/hierarchy1"/>
    <dgm:cxn modelId="{12D90C1A-1BDF-DB48-967F-AF2B8FA18B10}" type="presParOf" srcId="{5C9CFCDB-D452-2B4E-AA5D-AD3C7F13D2DD}" destId="{E1441033-1CB9-1C4F-9A7F-4015AEB36B95}" srcOrd="0" destOrd="0" presId="urn:microsoft.com/office/officeart/2005/8/layout/hierarchy1"/>
    <dgm:cxn modelId="{0AB94337-1DFB-F94A-9403-0AE0BF4F906B}" type="presParOf" srcId="{E1441033-1CB9-1C4F-9A7F-4015AEB36B95}" destId="{3221A56D-1659-A847-BEB4-CA96E533482C}" srcOrd="0" destOrd="0" presId="urn:microsoft.com/office/officeart/2005/8/layout/hierarchy1"/>
    <dgm:cxn modelId="{B63465E2-C0DC-DD43-907C-1724A3DA003F}" type="presParOf" srcId="{E1441033-1CB9-1C4F-9A7F-4015AEB36B95}" destId="{188E22B4-417A-5344-B817-E59DBB817BB5}" srcOrd="1" destOrd="0" presId="urn:microsoft.com/office/officeart/2005/8/layout/hierarchy1"/>
    <dgm:cxn modelId="{E8DC4FB3-3CF5-9E41-AB5A-E7E51C577931}" type="presParOf" srcId="{5C9CFCDB-D452-2B4E-AA5D-AD3C7F13D2DD}" destId="{5B460CDD-69AF-374B-B402-F7A9D9D915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9BC88D6-63A0-2F4B-8E4D-8003122D8134}" type="doc">
      <dgm:prSet loTypeId="urn:microsoft.com/office/officeart/2005/8/layout/hierarchy1" loCatId="" qsTypeId="urn:microsoft.com/office/officeart/2005/8/quickstyle/simple4" qsCatId="simple" csTypeId="urn:microsoft.com/office/officeart/2005/8/colors/accent4_2" csCatId="accent4" phldr="1"/>
      <dgm:spPr/>
      <dgm:t>
        <a:bodyPr/>
        <a:lstStyle/>
        <a:p>
          <a:endParaRPr lang="fr-FR"/>
        </a:p>
      </dgm:t>
    </dgm:pt>
    <dgm:pt modelId="{E90FE455-7552-2042-892B-FFBA1A768448}">
      <dgm:prSet custT="1"/>
      <dgm:spPr/>
      <dgm:t>
        <a:bodyPr/>
        <a:lstStyle/>
        <a:p>
          <a:pPr rtl="0"/>
          <a:r>
            <a:rPr lang="fr-BE" sz="1800" b="1" i="0" dirty="0" smtClean="0"/>
            <a:t>Objectif unique</a:t>
          </a:r>
        </a:p>
        <a:p>
          <a:pPr rtl="0"/>
          <a:r>
            <a:rPr lang="fr-BE" sz="1800" b="1" i="1" dirty="0" smtClean="0"/>
            <a:t>Optimiser </a:t>
          </a:r>
          <a:r>
            <a:rPr lang="fr-BE" sz="1800" b="1" i="1" dirty="0" smtClean="0"/>
            <a:t>la gouvernance IT pour assurer son centrage sur la donnée</a:t>
          </a:r>
          <a:endParaRPr lang="fr-BE" sz="1800" i="1" dirty="0"/>
        </a:p>
      </dgm:t>
    </dgm:pt>
    <dgm:pt modelId="{4AB5D1D6-BDCE-924A-9DC4-5C3B8DF19BD1}" type="parTrans" cxnId="{6FCF6791-45B2-AA49-AAB3-ED01F465A44D}">
      <dgm:prSet/>
      <dgm:spPr/>
      <dgm:t>
        <a:bodyPr/>
        <a:lstStyle/>
        <a:p>
          <a:endParaRPr lang="fr-FR"/>
        </a:p>
      </dgm:t>
    </dgm:pt>
    <dgm:pt modelId="{E52EA1A9-C0B8-C748-85D1-BB303601A6C2}" type="sibTrans" cxnId="{6FCF6791-45B2-AA49-AAB3-ED01F465A44D}">
      <dgm:prSet/>
      <dgm:spPr/>
      <dgm:t>
        <a:bodyPr/>
        <a:lstStyle/>
        <a:p>
          <a:endParaRPr lang="fr-FR"/>
        </a:p>
      </dgm:t>
    </dgm:pt>
    <dgm:pt modelId="{7535ED1B-F4BB-E740-80A4-56C7C1DB8BFC}">
      <dgm:prSet/>
      <dgm:spPr/>
      <dgm:t>
        <a:bodyPr/>
        <a:lstStyle/>
        <a:p>
          <a:pPr rtl="0"/>
          <a:r>
            <a:rPr lang="fr-BE" dirty="0" smtClean="0"/>
            <a:t>Développer une approche bimodale de la gouvernance IT : </a:t>
          </a:r>
          <a:r>
            <a:rPr lang="fr-BE" dirty="0" smtClean="0"/>
            <a:t>conserver une infrastructure commune stable et autoriser les développements métier décentralisés et l’innovation</a:t>
          </a:r>
          <a:endParaRPr lang="fr-BE" dirty="0"/>
        </a:p>
      </dgm:t>
    </dgm:pt>
    <dgm:pt modelId="{ABB5DC5D-F997-454B-B060-DBBD508323E7}" type="parTrans" cxnId="{84D34122-EE39-D24E-8F0F-BF926D47C99B}">
      <dgm:prSet/>
      <dgm:spPr/>
      <dgm:t>
        <a:bodyPr/>
        <a:lstStyle/>
        <a:p>
          <a:endParaRPr lang="fr-FR"/>
        </a:p>
      </dgm:t>
    </dgm:pt>
    <dgm:pt modelId="{594ED816-274B-134F-90C3-E7935CFA9D54}" type="sibTrans" cxnId="{84D34122-EE39-D24E-8F0F-BF926D47C99B}">
      <dgm:prSet/>
      <dgm:spPr/>
      <dgm:t>
        <a:bodyPr/>
        <a:lstStyle/>
        <a:p>
          <a:endParaRPr lang="fr-FR"/>
        </a:p>
      </dgm:t>
    </dgm:pt>
    <dgm:pt modelId="{09EDAFF9-8CBF-DC4D-A549-B9FC55EB7BCC}">
      <dgm:prSet/>
      <dgm:spPr/>
      <dgm:t>
        <a:bodyPr/>
        <a:lstStyle/>
        <a:p>
          <a:pPr rtl="0"/>
          <a:r>
            <a:rPr lang="fr-BE" dirty="0" smtClean="0"/>
            <a:t>Assurer, </a:t>
          </a:r>
          <a:r>
            <a:rPr lang="fr-BE" i="1" dirty="0" smtClean="0"/>
            <a:t>a minima</a:t>
          </a:r>
          <a:r>
            <a:rPr lang="fr-BE" dirty="0" smtClean="0"/>
            <a:t>, l’interopérabilité des données sur base de standards partagés et, </a:t>
          </a:r>
          <a:r>
            <a:rPr lang="fr-BE" i="1" dirty="0" smtClean="0"/>
            <a:t>a maxima</a:t>
          </a:r>
          <a:r>
            <a:rPr lang="fr-BE" dirty="0" smtClean="0"/>
            <a:t>, le développement d’un socle de données </a:t>
          </a:r>
          <a:r>
            <a:rPr lang="fr-BE" dirty="0" smtClean="0"/>
            <a:t>unique partagé </a:t>
          </a:r>
          <a:r>
            <a:rPr lang="fr-BE" dirty="0" smtClean="0"/>
            <a:t>par l’ensemble du SPW</a:t>
          </a:r>
          <a:endParaRPr lang="fr-BE" dirty="0"/>
        </a:p>
      </dgm:t>
    </dgm:pt>
    <dgm:pt modelId="{1FD6779E-CE7D-5A45-BDF7-26BDACB8BB62}" type="parTrans" cxnId="{0E4E40C5-0C61-4148-894C-884359B5708F}">
      <dgm:prSet/>
      <dgm:spPr/>
      <dgm:t>
        <a:bodyPr/>
        <a:lstStyle/>
        <a:p>
          <a:endParaRPr lang="fr-FR"/>
        </a:p>
      </dgm:t>
    </dgm:pt>
    <dgm:pt modelId="{0687E5C9-BADC-3647-BDA9-EEE4BF75FDE6}" type="sibTrans" cxnId="{0E4E40C5-0C61-4148-894C-884359B5708F}">
      <dgm:prSet/>
      <dgm:spPr/>
      <dgm:t>
        <a:bodyPr/>
        <a:lstStyle/>
        <a:p>
          <a:endParaRPr lang="fr-FR"/>
        </a:p>
      </dgm:t>
    </dgm:pt>
    <dgm:pt modelId="{9B422370-19F7-354C-966A-C3C0742963B2}">
      <dgm:prSet/>
      <dgm:spPr/>
      <dgm:t>
        <a:bodyPr/>
        <a:lstStyle/>
        <a:p>
          <a:pPr rtl="0"/>
          <a:r>
            <a:rPr lang="fr-BE" dirty="0" smtClean="0"/>
            <a:t>Définir une gouvernance globale pour l'ensemble des données : le niveau d'interopérabilité, les standards à suivre, une synchronisation sur l’évolution des master datas, le niveau d'innovation qu'on souhaite intégrer, et le niveau de qualité l'on veut atteindre dans ces données</a:t>
          </a:r>
          <a:endParaRPr lang="fr-BE" dirty="0"/>
        </a:p>
      </dgm:t>
    </dgm:pt>
    <dgm:pt modelId="{8EA89E79-CB5C-9E48-8DF9-5F733E440478}" type="parTrans" cxnId="{245521B6-A9CA-314F-AEAA-CAF8C5F0050D}">
      <dgm:prSet/>
      <dgm:spPr/>
      <dgm:t>
        <a:bodyPr/>
        <a:lstStyle/>
        <a:p>
          <a:endParaRPr lang="fr-FR"/>
        </a:p>
      </dgm:t>
    </dgm:pt>
    <dgm:pt modelId="{9771C626-2FD2-424B-A077-C3A67127A743}" type="sibTrans" cxnId="{245521B6-A9CA-314F-AEAA-CAF8C5F0050D}">
      <dgm:prSet/>
      <dgm:spPr/>
      <dgm:t>
        <a:bodyPr/>
        <a:lstStyle/>
        <a:p>
          <a:endParaRPr lang="fr-FR"/>
        </a:p>
      </dgm:t>
    </dgm:pt>
    <dgm:pt modelId="{4753F213-DBCB-B648-9555-A08BF09A6F4D}" type="pres">
      <dgm:prSet presAssocID="{B9BC88D6-63A0-2F4B-8E4D-8003122D8134}" presName="hierChild1" presStyleCnt="0">
        <dgm:presLayoutVars>
          <dgm:chPref val="1"/>
          <dgm:dir/>
          <dgm:animOne val="branch"/>
          <dgm:animLvl val="lvl"/>
          <dgm:resizeHandles/>
        </dgm:presLayoutVars>
      </dgm:prSet>
      <dgm:spPr/>
      <dgm:t>
        <a:bodyPr/>
        <a:lstStyle/>
        <a:p>
          <a:endParaRPr lang="fr-FR"/>
        </a:p>
      </dgm:t>
    </dgm:pt>
    <dgm:pt modelId="{C72E1F20-EFEC-E74B-89F6-63CEFA8370E3}" type="pres">
      <dgm:prSet presAssocID="{E90FE455-7552-2042-892B-FFBA1A768448}" presName="hierRoot1" presStyleCnt="0"/>
      <dgm:spPr/>
      <dgm:t>
        <a:bodyPr/>
        <a:lstStyle/>
        <a:p>
          <a:endParaRPr lang="fr-FR"/>
        </a:p>
      </dgm:t>
    </dgm:pt>
    <dgm:pt modelId="{E87105B2-F511-7F45-B74E-4C7B405B0E67}" type="pres">
      <dgm:prSet presAssocID="{E90FE455-7552-2042-892B-FFBA1A768448}" presName="composite" presStyleCnt="0"/>
      <dgm:spPr/>
      <dgm:t>
        <a:bodyPr/>
        <a:lstStyle/>
        <a:p>
          <a:endParaRPr lang="fr-FR"/>
        </a:p>
      </dgm:t>
    </dgm:pt>
    <dgm:pt modelId="{4CC7139C-3444-E24E-81B0-DB08EC36F208}" type="pres">
      <dgm:prSet presAssocID="{E90FE455-7552-2042-892B-FFBA1A768448}" presName="background" presStyleLbl="node0" presStyleIdx="0" presStyleCnt="1"/>
      <dgm:spPr/>
      <dgm:t>
        <a:bodyPr/>
        <a:lstStyle/>
        <a:p>
          <a:endParaRPr lang="fr-FR"/>
        </a:p>
      </dgm:t>
    </dgm:pt>
    <dgm:pt modelId="{25882AA2-BE96-9046-9476-20219198CE11}" type="pres">
      <dgm:prSet presAssocID="{E90FE455-7552-2042-892B-FFBA1A768448}" presName="text" presStyleLbl="fgAcc0" presStyleIdx="0" presStyleCnt="1" custScaleX="145287">
        <dgm:presLayoutVars>
          <dgm:chPref val="3"/>
        </dgm:presLayoutVars>
      </dgm:prSet>
      <dgm:spPr/>
      <dgm:t>
        <a:bodyPr/>
        <a:lstStyle/>
        <a:p>
          <a:endParaRPr lang="fr-FR"/>
        </a:p>
      </dgm:t>
    </dgm:pt>
    <dgm:pt modelId="{83C6CF2B-66CE-364A-A881-C90856C65B53}" type="pres">
      <dgm:prSet presAssocID="{E90FE455-7552-2042-892B-FFBA1A768448}" presName="hierChild2" presStyleCnt="0"/>
      <dgm:spPr/>
      <dgm:t>
        <a:bodyPr/>
        <a:lstStyle/>
        <a:p>
          <a:endParaRPr lang="fr-FR"/>
        </a:p>
      </dgm:t>
    </dgm:pt>
    <dgm:pt modelId="{21D9AF49-8F38-DE49-A5F0-EA5D0BC1E6E3}" type="pres">
      <dgm:prSet presAssocID="{ABB5DC5D-F997-454B-B060-DBBD508323E7}" presName="Name10" presStyleLbl="parChTrans1D2" presStyleIdx="0" presStyleCnt="3"/>
      <dgm:spPr/>
      <dgm:t>
        <a:bodyPr/>
        <a:lstStyle/>
        <a:p>
          <a:endParaRPr lang="fr-FR"/>
        </a:p>
      </dgm:t>
    </dgm:pt>
    <dgm:pt modelId="{2265D3E8-CB81-6C45-8048-99B18D0AA3FE}" type="pres">
      <dgm:prSet presAssocID="{7535ED1B-F4BB-E740-80A4-56C7C1DB8BFC}" presName="hierRoot2" presStyleCnt="0"/>
      <dgm:spPr/>
      <dgm:t>
        <a:bodyPr/>
        <a:lstStyle/>
        <a:p>
          <a:endParaRPr lang="fr-FR"/>
        </a:p>
      </dgm:t>
    </dgm:pt>
    <dgm:pt modelId="{6517E47D-A133-9E41-AEB8-FE02D7E5BB32}" type="pres">
      <dgm:prSet presAssocID="{7535ED1B-F4BB-E740-80A4-56C7C1DB8BFC}" presName="composite2" presStyleCnt="0"/>
      <dgm:spPr/>
      <dgm:t>
        <a:bodyPr/>
        <a:lstStyle/>
        <a:p>
          <a:endParaRPr lang="fr-FR"/>
        </a:p>
      </dgm:t>
    </dgm:pt>
    <dgm:pt modelId="{64F653CB-FE56-FD47-A674-641460F3201A}" type="pres">
      <dgm:prSet presAssocID="{7535ED1B-F4BB-E740-80A4-56C7C1DB8BFC}" presName="background2" presStyleLbl="node2" presStyleIdx="0" presStyleCnt="3"/>
      <dgm:spPr/>
      <dgm:t>
        <a:bodyPr/>
        <a:lstStyle/>
        <a:p>
          <a:endParaRPr lang="fr-FR"/>
        </a:p>
      </dgm:t>
    </dgm:pt>
    <dgm:pt modelId="{7D0E993E-E017-5548-807C-E555ADF945C1}" type="pres">
      <dgm:prSet presAssocID="{7535ED1B-F4BB-E740-80A4-56C7C1DB8BFC}" presName="text2" presStyleLbl="fgAcc2" presStyleIdx="0" presStyleCnt="3" custScaleY="150865">
        <dgm:presLayoutVars>
          <dgm:chPref val="3"/>
        </dgm:presLayoutVars>
      </dgm:prSet>
      <dgm:spPr/>
      <dgm:t>
        <a:bodyPr/>
        <a:lstStyle/>
        <a:p>
          <a:endParaRPr lang="fr-FR"/>
        </a:p>
      </dgm:t>
    </dgm:pt>
    <dgm:pt modelId="{C831CA45-CD4B-9042-BEA5-7A1D9DF7BEE1}" type="pres">
      <dgm:prSet presAssocID="{7535ED1B-F4BB-E740-80A4-56C7C1DB8BFC}" presName="hierChild3" presStyleCnt="0"/>
      <dgm:spPr/>
      <dgm:t>
        <a:bodyPr/>
        <a:lstStyle/>
        <a:p>
          <a:endParaRPr lang="fr-FR"/>
        </a:p>
      </dgm:t>
    </dgm:pt>
    <dgm:pt modelId="{97B8A129-C260-4046-B8C0-1FA6E40A49C8}" type="pres">
      <dgm:prSet presAssocID="{1FD6779E-CE7D-5A45-BDF7-26BDACB8BB62}" presName="Name10" presStyleLbl="parChTrans1D2" presStyleIdx="1" presStyleCnt="3"/>
      <dgm:spPr/>
      <dgm:t>
        <a:bodyPr/>
        <a:lstStyle/>
        <a:p>
          <a:endParaRPr lang="fr-FR"/>
        </a:p>
      </dgm:t>
    </dgm:pt>
    <dgm:pt modelId="{47E66080-8DF9-1544-9C56-BB50F48171CB}" type="pres">
      <dgm:prSet presAssocID="{09EDAFF9-8CBF-DC4D-A549-B9FC55EB7BCC}" presName="hierRoot2" presStyleCnt="0"/>
      <dgm:spPr/>
      <dgm:t>
        <a:bodyPr/>
        <a:lstStyle/>
        <a:p>
          <a:endParaRPr lang="fr-FR"/>
        </a:p>
      </dgm:t>
    </dgm:pt>
    <dgm:pt modelId="{E19F5EE8-D9A7-8F44-B41C-C4ABD1589055}" type="pres">
      <dgm:prSet presAssocID="{09EDAFF9-8CBF-DC4D-A549-B9FC55EB7BCC}" presName="composite2" presStyleCnt="0"/>
      <dgm:spPr/>
      <dgm:t>
        <a:bodyPr/>
        <a:lstStyle/>
        <a:p>
          <a:endParaRPr lang="fr-FR"/>
        </a:p>
      </dgm:t>
    </dgm:pt>
    <dgm:pt modelId="{D60F4A50-5D66-D44D-BC7E-6AB8ED2C51E1}" type="pres">
      <dgm:prSet presAssocID="{09EDAFF9-8CBF-DC4D-A549-B9FC55EB7BCC}" presName="background2" presStyleLbl="node2" presStyleIdx="1" presStyleCnt="3"/>
      <dgm:spPr/>
      <dgm:t>
        <a:bodyPr/>
        <a:lstStyle/>
        <a:p>
          <a:endParaRPr lang="fr-FR"/>
        </a:p>
      </dgm:t>
    </dgm:pt>
    <dgm:pt modelId="{4F4866B5-2253-5049-97B9-90A3EF4816BD}" type="pres">
      <dgm:prSet presAssocID="{09EDAFF9-8CBF-DC4D-A549-B9FC55EB7BCC}" presName="text2" presStyleLbl="fgAcc2" presStyleIdx="1" presStyleCnt="3" custScaleY="150865">
        <dgm:presLayoutVars>
          <dgm:chPref val="3"/>
        </dgm:presLayoutVars>
      </dgm:prSet>
      <dgm:spPr/>
      <dgm:t>
        <a:bodyPr/>
        <a:lstStyle/>
        <a:p>
          <a:endParaRPr lang="fr-FR"/>
        </a:p>
      </dgm:t>
    </dgm:pt>
    <dgm:pt modelId="{B44B5E54-06AF-1E41-B01A-EF5044EFDD67}" type="pres">
      <dgm:prSet presAssocID="{09EDAFF9-8CBF-DC4D-A549-B9FC55EB7BCC}" presName="hierChild3" presStyleCnt="0"/>
      <dgm:spPr/>
      <dgm:t>
        <a:bodyPr/>
        <a:lstStyle/>
        <a:p>
          <a:endParaRPr lang="fr-FR"/>
        </a:p>
      </dgm:t>
    </dgm:pt>
    <dgm:pt modelId="{9E9C4AD9-5657-D44B-8FCD-C38A79C4346D}" type="pres">
      <dgm:prSet presAssocID="{8EA89E79-CB5C-9E48-8DF9-5F733E440478}" presName="Name10" presStyleLbl="parChTrans1D2" presStyleIdx="2" presStyleCnt="3"/>
      <dgm:spPr/>
      <dgm:t>
        <a:bodyPr/>
        <a:lstStyle/>
        <a:p>
          <a:endParaRPr lang="fr-FR"/>
        </a:p>
      </dgm:t>
    </dgm:pt>
    <dgm:pt modelId="{032D2E96-C17D-454B-B793-53DCF16A4244}" type="pres">
      <dgm:prSet presAssocID="{9B422370-19F7-354C-966A-C3C0742963B2}" presName="hierRoot2" presStyleCnt="0"/>
      <dgm:spPr/>
      <dgm:t>
        <a:bodyPr/>
        <a:lstStyle/>
        <a:p>
          <a:endParaRPr lang="fr-FR"/>
        </a:p>
      </dgm:t>
    </dgm:pt>
    <dgm:pt modelId="{456E0566-4D96-1F44-BC65-9DA626D808A7}" type="pres">
      <dgm:prSet presAssocID="{9B422370-19F7-354C-966A-C3C0742963B2}" presName="composite2" presStyleCnt="0"/>
      <dgm:spPr/>
      <dgm:t>
        <a:bodyPr/>
        <a:lstStyle/>
        <a:p>
          <a:endParaRPr lang="fr-FR"/>
        </a:p>
      </dgm:t>
    </dgm:pt>
    <dgm:pt modelId="{1B11FBBE-3F29-5E49-A760-0E8B6638F98B}" type="pres">
      <dgm:prSet presAssocID="{9B422370-19F7-354C-966A-C3C0742963B2}" presName="background2" presStyleLbl="node2" presStyleIdx="2" presStyleCnt="3"/>
      <dgm:spPr/>
      <dgm:t>
        <a:bodyPr/>
        <a:lstStyle/>
        <a:p>
          <a:endParaRPr lang="fr-FR"/>
        </a:p>
      </dgm:t>
    </dgm:pt>
    <dgm:pt modelId="{1433609D-F727-D042-AD3B-35DC6F255995}" type="pres">
      <dgm:prSet presAssocID="{9B422370-19F7-354C-966A-C3C0742963B2}" presName="text2" presStyleLbl="fgAcc2" presStyleIdx="2" presStyleCnt="3" custScaleY="150865">
        <dgm:presLayoutVars>
          <dgm:chPref val="3"/>
        </dgm:presLayoutVars>
      </dgm:prSet>
      <dgm:spPr/>
      <dgm:t>
        <a:bodyPr/>
        <a:lstStyle/>
        <a:p>
          <a:endParaRPr lang="fr-FR"/>
        </a:p>
      </dgm:t>
    </dgm:pt>
    <dgm:pt modelId="{0F90CAA2-51A1-2D42-BAEA-6E6EDD236FA5}" type="pres">
      <dgm:prSet presAssocID="{9B422370-19F7-354C-966A-C3C0742963B2}" presName="hierChild3" presStyleCnt="0"/>
      <dgm:spPr/>
      <dgm:t>
        <a:bodyPr/>
        <a:lstStyle/>
        <a:p>
          <a:endParaRPr lang="fr-FR"/>
        </a:p>
      </dgm:t>
    </dgm:pt>
  </dgm:ptLst>
  <dgm:cxnLst>
    <dgm:cxn modelId="{291A51F1-4E92-444B-88B4-374D9EBFE08E}" type="presOf" srcId="{9B422370-19F7-354C-966A-C3C0742963B2}" destId="{1433609D-F727-D042-AD3B-35DC6F255995}" srcOrd="0" destOrd="0" presId="urn:microsoft.com/office/officeart/2005/8/layout/hierarchy1"/>
    <dgm:cxn modelId="{0F4EE15F-CDD5-D941-A35B-A2939BBFC8A7}" type="presOf" srcId="{1FD6779E-CE7D-5A45-BDF7-26BDACB8BB62}" destId="{97B8A129-C260-4046-B8C0-1FA6E40A49C8}" srcOrd="0" destOrd="0" presId="urn:microsoft.com/office/officeart/2005/8/layout/hierarchy1"/>
    <dgm:cxn modelId="{6FCF6791-45B2-AA49-AAB3-ED01F465A44D}" srcId="{B9BC88D6-63A0-2F4B-8E4D-8003122D8134}" destId="{E90FE455-7552-2042-892B-FFBA1A768448}" srcOrd="0" destOrd="0" parTransId="{4AB5D1D6-BDCE-924A-9DC4-5C3B8DF19BD1}" sibTransId="{E52EA1A9-C0B8-C748-85D1-BB303601A6C2}"/>
    <dgm:cxn modelId="{44144C4D-BEDD-2C47-80C8-31275983927B}" type="presOf" srcId="{09EDAFF9-8CBF-DC4D-A549-B9FC55EB7BCC}" destId="{4F4866B5-2253-5049-97B9-90A3EF4816BD}" srcOrd="0" destOrd="0" presId="urn:microsoft.com/office/officeart/2005/8/layout/hierarchy1"/>
    <dgm:cxn modelId="{84D34122-EE39-D24E-8F0F-BF926D47C99B}" srcId="{E90FE455-7552-2042-892B-FFBA1A768448}" destId="{7535ED1B-F4BB-E740-80A4-56C7C1DB8BFC}" srcOrd="0" destOrd="0" parTransId="{ABB5DC5D-F997-454B-B060-DBBD508323E7}" sibTransId="{594ED816-274B-134F-90C3-E7935CFA9D54}"/>
    <dgm:cxn modelId="{0E4E40C5-0C61-4148-894C-884359B5708F}" srcId="{E90FE455-7552-2042-892B-FFBA1A768448}" destId="{09EDAFF9-8CBF-DC4D-A549-B9FC55EB7BCC}" srcOrd="1" destOrd="0" parTransId="{1FD6779E-CE7D-5A45-BDF7-26BDACB8BB62}" sibTransId="{0687E5C9-BADC-3647-BDA9-EEE4BF75FDE6}"/>
    <dgm:cxn modelId="{566A5766-A5D3-264F-9505-D2E399F6B235}" type="presOf" srcId="{E90FE455-7552-2042-892B-FFBA1A768448}" destId="{25882AA2-BE96-9046-9476-20219198CE11}" srcOrd="0" destOrd="0" presId="urn:microsoft.com/office/officeart/2005/8/layout/hierarchy1"/>
    <dgm:cxn modelId="{245521B6-A9CA-314F-AEAA-CAF8C5F0050D}" srcId="{E90FE455-7552-2042-892B-FFBA1A768448}" destId="{9B422370-19F7-354C-966A-C3C0742963B2}" srcOrd="2" destOrd="0" parTransId="{8EA89E79-CB5C-9E48-8DF9-5F733E440478}" sibTransId="{9771C626-2FD2-424B-A077-C3A67127A743}"/>
    <dgm:cxn modelId="{59B52911-F530-2941-80B3-8687AEF26EC9}" type="presOf" srcId="{B9BC88D6-63A0-2F4B-8E4D-8003122D8134}" destId="{4753F213-DBCB-B648-9555-A08BF09A6F4D}" srcOrd="0" destOrd="0" presId="urn:microsoft.com/office/officeart/2005/8/layout/hierarchy1"/>
    <dgm:cxn modelId="{862DA940-8A61-F241-8A1D-6A6995F8CCBC}" type="presOf" srcId="{7535ED1B-F4BB-E740-80A4-56C7C1DB8BFC}" destId="{7D0E993E-E017-5548-807C-E555ADF945C1}" srcOrd="0" destOrd="0" presId="urn:microsoft.com/office/officeart/2005/8/layout/hierarchy1"/>
    <dgm:cxn modelId="{5E02AFB6-8F67-794B-9799-72754912B6A4}" type="presOf" srcId="{8EA89E79-CB5C-9E48-8DF9-5F733E440478}" destId="{9E9C4AD9-5657-D44B-8FCD-C38A79C4346D}" srcOrd="0" destOrd="0" presId="urn:microsoft.com/office/officeart/2005/8/layout/hierarchy1"/>
    <dgm:cxn modelId="{4FFB8FA9-CB34-DB4F-81EF-79C8B8E4E3B8}" type="presOf" srcId="{ABB5DC5D-F997-454B-B060-DBBD508323E7}" destId="{21D9AF49-8F38-DE49-A5F0-EA5D0BC1E6E3}" srcOrd="0" destOrd="0" presId="urn:microsoft.com/office/officeart/2005/8/layout/hierarchy1"/>
    <dgm:cxn modelId="{CA19B927-0CAD-6D42-8CBD-F4231BC6B279}" type="presParOf" srcId="{4753F213-DBCB-B648-9555-A08BF09A6F4D}" destId="{C72E1F20-EFEC-E74B-89F6-63CEFA8370E3}" srcOrd="0" destOrd="0" presId="urn:microsoft.com/office/officeart/2005/8/layout/hierarchy1"/>
    <dgm:cxn modelId="{D0E3A135-F2FD-974C-A48D-AE1F3BE6BB4F}" type="presParOf" srcId="{C72E1F20-EFEC-E74B-89F6-63CEFA8370E3}" destId="{E87105B2-F511-7F45-B74E-4C7B405B0E67}" srcOrd="0" destOrd="0" presId="urn:microsoft.com/office/officeart/2005/8/layout/hierarchy1"/>
    <dgm:cxn modelId="{ABEEFF95-4AB8-6D40-89DF-2F42C1083880}" type="presParOf" srcId="{E87105B2-F511-7F45-B74E-4C7B405B0E67}" destId="{4CC7139C-3444-E24E-81B0-DB08EC36F208}" srcOrd="0" destOrd="0" presId="urn:microsoft.com/office/officeart/2005/8/layout/hierarchy1"/>
    <dgm:cxn modelId="{5EE179D2-D5C2-4D46-A20B-C85FC593F1DE}" type="presParOf" srcId="{E87105B2-F511-7F45-B74E-4C7B405B0E67}" destId="{25882AA2-BE96-9046-9476-20219198CE11}" srcOrd="1" destOrd="0" presId="urn:microsoft.com/office/officeart/2005/8/layout/hierarchy1"/>
    <dgm:cxn modelId="{9E5582E7-6403-144F-824F-D996D67F2001}" type="presParOf" srcId="{C72E1F20-EFEC-E74B-89F6-63CEFA8370E3}" destId="{83C6CF2B-66CE-364A-A881-C90856C65B53}" srcOrd="1" destOrd="0" presId="urn:microsoft.com/office/officeart/2005/8/layout/hierarchy1"/>
    <dgm:cxn modelId="{71653F44-BA89-914C-9F41-92315789CE2D}" type="presParOf" srcId="{83C6CF2B-66CE-364A-A881-C90856C65B53}" destId="{21D9AF49-8F38-DE49-A5F0-EA5D0BC1E6E3}" srcOrd="0" destOrd="0" presId="urn:microsoft.com/office/officeart/2005/8/layout/hierarchy1"/>
    <dgm:cxn modelId="{D5A3ABBC-3E86-0445-8135-4B09FD44A458}" type="presParOf" srcId="{83C6CF2B-66CE-364A-A881-C90856C65B53}" destId="{2265D3E8-CB81-6C45-8048-99B18D0AA3FE}" srcOrd="1" destOrd="0" presId="urn:microsoft.com/office/officeart/2005/8/layout/hierarchy1"/>
    <dgm:cxn modelId="{F347FC48-FA27-5D4E-9D1A-E9B0A75B3CD0}" type="presParOf" srcId="{2265D3E8-CB81-6C45-8048-99B18D0AA3FE}" destId="{6517E47D-A133-9E41-AEB8-FE02D7E5BB32}" srcOrd="0" destOrd="0" presId="urn:microsoft.com/office/officeart/2005/8/layout/hierarchy1"/>
    <dgm:cxn modelId="{C42143D7-FA2B-6540-AA0C-BBEE54DC8868}" type="presParOf" srcId="{6517E47D-A133-9E41-AEB8-FE02D7E5BB32}" destId="{64F653CB-FE56-FD47-A674-641460F3201A}" srcOrd="0" destOrd="0" presId="urn:microsoft.com/office/officeart/2005/8/layout/hierarchy1"/>
    <dgm:cxn modelId="{FCE145BE-4349-5943-B632-A2E04B2FD5DA}" type="presParOf" srcId="{6517E47D-A133-9E41-AEB8-FE02D7E5BB32}" destId="{7D0E993E-E017-5548-807C-E555ADF945C1}" srcOrd="1" destOrd="0" presId="urn:microsoft.com/office/officeart/2005/8/layout/hierarchy1"/>
    <dgm:cxn modelId="{D26FF07C-9D22-5646-BA2A-20910DD20B1B}" type="presParOf" srcId="{2265D3E8-CB81-6C45-8048-99B18D0AA3FE}" destId="{C831CA45-CD4B-9042-BEA5-7A1D9DF7BEE1}" srcOrd="1" destOrd="0" presId="urn:microsoft.com/office/officeart/2005/8/layout/hierarchy1"/>
    <dgm:cxn modelId="{7D1ABB95-8190-1F46-9C04-70A1BE889B8C}" type="presParOf" srcId="{83C6CF2B-66CE-364A-A881-C90856C65B53}" destId="{97B8A129-C260-4046-B8C0-1FA6E40A49C8}" srcOrd="2" destOrd="0" presId="urn:microsoft.com/office/officeart/2005/8/layout/hierarchy1"/>
    <dgm:cxn modelId="{7B83F9EE-7D1C-7F47-80E7-C2CF5CB78969}" type="presParOf" srcId="{83C6CF2B-66CE-364A-A881-C90856C65B53}" destId="{47E66080-8DF9-1544-9C56-BB50F48171CB}" srcOrd="3" destOrd="0" presId="urn:microsoft.com/office/officeart/2005/8/layout/hierarchy1"/>
    <dgm:cxn modelId="{6F6E38E2-ACB4-6D4F-A291-FC950EF90A94}" type="presParOf" srcId="{47E66080-8DF9-1544-9C56-BB50F48171CB}" destId="{E19F5EE8-D9A7-8F44-B41C-C4ABD1589055}" srcOrd="0" destOrd="0" presId="urn:microsoft.com/office/officeart/2005/8/layout/hierarchy1"/>
    <dgm:cxn modelId="{A34CD20A-880C-9F4B-BD76-A3A227652BA0}" type="presParOf" srcId="{E19F5EE8-D9A7-8F44-B41C-C4ABD1589055}" destId="{D60F4A50-5D66-D44D-BC7E-6AB8ED2C51E1}" srcOrd="0" destOrd="0" presId="urn:microsoft.com/office/officeart/2005/8/layout/hierarchy1"/>
    <dgm:cxn modelId="{50A1A71C-BBB5-EF40-966C-41BC9B49AC55}" type="presParOf" srcId="{E19F5EE8-D9A7-8F44-B41C-C4ABD1589055}" destId="{4F4866B5-2253-5049-97B9-90A3EF4816BD}" srcOrd="1" destOrd="0" presId="urn:microsoft.com/office/officeart/2005/8/layout/hierarchy1"/>
    <dgm:cxn modelId="{3EBB020E-4C42-5A42-B3D5-32F5B2DDB8CD}" type="presParOf" srcId="{47E66080-8DF9-1544-9C56-BB50F48171CB}" destId="{B44B5E54-06AF-1E41-B01A-EF5044EFDD67}" srcOrd="1" destOrd="0" presId="urn:microsoft.com/office/officeart/2005/8/layout/hierarchy1"/>
    <dgm:cxn modelId="{B6695D6A-A59B-A14F-9174-DA2FAEC7FBF4}" type="presParOf" srcId="{83C6CF2B-66CE-364A-A881-C90856C65B53}" destId="{9E9C4AD9-5657-D44B-8FCD-C38A79C4346D}" srcOrd="4" destOrd="0" presId="urn:microsoft.com/office/officeart/2005/8/layout/hierarchy1"/>
    <dgm:cxn modelId="{980BC4DE-B009-C344-A934-6E47EDC1FB4D}" type="presParOf" srcId="{83C6CF2B-66CE-364A-A881-C90856C65B53}" destId="{032D2E96-C17D-454B-B793-53DCF16A4244}" srcOrd="5" destOrd="0" presId="urn:microsoft.com/office/officeart/2005/8/layout/hierarchy1"/>
    <dgm:cxn modelId="{39A2FEED-8D04-9F41-B8B4-A869E4849238}" type="presParOf" srcId="{032D2E96-C17D-454B-B793-53DCF16A4244}" destId="{456E0566-4D96-1F44-BC65-9DA626D808A7}" srcOrd="0" destOrd="0" presId="urn:microsoft.com/office/officeart/2005/8/layout/hierarchy1"/>
    <dgm:cxn modelId="{1E204681-3501-7A41-AA73-D2F0AE05E403}" type="presParOf" srcId="{456E0566-4D96-1F44-BC65-9DA626D808A7}" destId="{1B11FBBE-3F29-5E49-A760-0E8B6638F98B}" srcOrd="0" destOrd="0" presId="urn:microsoft.com/office/officeart/2005/8/layout/hierarchy1"/>
    <dgm:cxn modelId="{CE8DD85B-8653-6B4E-9857-36D1F175317A}" type="presParOf" srcId="{456E0566-4D96-1F44-BC65-9DA626D808A7}" destId="{1433609D-F727-D042-AD3B-35DC6F255995}" srcOrd="1" destOrd="0" presId="urn:microsoft.com/office/officeart/2005/8/layout/hierarchy1"/>
    <dgm:cxn modelId="{CC7FBACC-A62B-B046-A7FB-681A91B6E3DD}" type="presParOf" srcId="{032D2E96-C17D-454B-B793-53DCF16A4244}" destId="{0F90CAA2-51A1-2D42-BAEA-6E6EDD236F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2E2C06-A546-004E-8C61-8B4AC6555450}"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4E860550-5589-444E-B29A-3760335A86AC}">
      <dgm:prSet custT="1"/>
      <dgm:spPr/>
      <dgm:t>
        <a:bodyPr/>
        <a:lstStyle/>
        <a:p>
          <a:pPr rtl="0"/>
          <a:r>
            <a:rPr lang="fr-BE" sz="1800" b="1" dirty="0" smtClean="0"/>
            <a:t>Objectif 1</a:t>
          </a:r>
        </a:p>
        <a:p>
          <a:pPr rtl="0"/>
          <a:r>
            <a:rPr lang="fr-BE" sz="1800" b="1" i="1" dirty="0" smtClean="0"/>
            <a:t>Améliorer </a:t>
          </a:r>
          <a:r>
            <a:rPr lang="fr-BE" sz="1800" b="1" i="1" dirty="0" smtClean="0"/>
            <a:t>la gouvernance IT</a:t>
          </a:r>
          <a:endParaRPr lang="fr-BE" sz="1800" i="1" dirty="0"/>
        </a:p>
      </dgm:t>
    </dgm:pt>
    <dgm:pt modelId="{CDE7EA51-E01E-A24B-8256-D969715ABE47}" type="parTrans" cxnId="{0035A09C-A03A-7640-9030-3BA4A9766C32}">
      <dgm:prSet/>
      <dgm:spPr/>
      <dgm:t>
        <a:bodyPr/>
        <a:lstStyle/>
        <a:p>
          <a:endParaRPr lang="fr-FR"/>
        </a:p>
      </dgm:t>
    </dgm:pt>
    <dgm:pt modelId="{900A1285-052B-0A4D-AFE3-BF4B755EA0F7}" type="sibTrans" cxnId="{0035A09C-A03A-7640-9030-3BA4A9766C32}">
      <dgm:prSet/>
      <dgm:spPr/>
      <dgm:t>
        <a:bodyPr/>
        <a:lstStyle/>
        <a:p>
          <a:endParaRPr lang="fr-FR"/>
        </a:p>
      </dgm:t>
    </dgm:pt>
    <dgm:pt modelId="{E56D7ACB-006E-004B-AEED-4B011CADFBEF}">
      <dgm:prSet custT="1"/>
      <dgm:spPr/>
      <dgm:t>
        <a:bodyPr/>
        <a:lstStyle/>
        <a:p>
          <a:pPr rtl="0"/>
          <a:r>
            <a:rPr lang="fr-BE" sz="1600" smtClean="0"/>
            <a:t>Assurer la mutualisation des standards, outils et processus</a:t>
          </a:r>
          <a:endParaRPr lang="fr-BE" sz="1600"/>
        </a:p>
      </dgm:t>
    </dgm:pt>
    <dgm:pt modelId="{688CBED7-7F42-C540-9665-801C4599C8EC}" type="parTrans" cxnId="{4BD2D63C-105E-5D49-A64D-86F590CC32A4}">
      <dgm:prSet/>
      <dgm:spPr/>
      <dgm:t>
        <a:bodyPr/>
        <a:lstStyle/>
        <a:p>
          <a:endParaRPr lang="fr-FR"/>
        </a:p>
      </dgm:t>
    </dgm:pt>
    <dgm:pt modelId="{0C236525-09BE-8E41-8827-885225E28A35}" type="sibTrans" cxnId="{4BD2D63C-105E-5D49-A64D-86F590CC32A4}">
      <dgm:prSet/>
      <dgm:spPr/>
      <dgm:t>
        <a:bodyPr/>
        <a:lstStyle/>
        <a:p>
          <a:endParaRPr lang="fr-FR"/>
        </a:p>
      </dgm:t>
    </dgm:pt>
    <dgm:pt modelId="{3D18E711-4D3E-B74D-8121-808E8D8F4C40}">
      <dgm:prSet custT="1"/>
      <dgm:spPr/>
      <dgm:t>
        <a:bodyPr/>
        <a:lstStyle/>
        <a:p>
          <a:pPr rtl="0"/>
          <a:r>
            <a:rPr lang="fr-BE" sz="1600" dirty="0" smtClean="0"/>
            <a:t>Créer une dynamique d’acculturation à la donnée, au digital, à l’innovation par différentes formations</a:t>
          </a:r>
          <a:endParaRPr lang="fr-BE" sz="1600" dirty="0"/>
        </a:p>
      </dgm:t>
    </dgm:pt>
    <dgm:pt modelId="{762534F4-2636-9D4D-A54B-DF120FDF77F0}" type="parTrans" cxnId="{11CC2636-5A58-4541-9FE7-70D973C78152}">
      <dgm:prSet/>
      <dgm:spPr/>
      <dgm:t>
        <a:bodyPr/>
        <a:lstStyle/>
        <a:p>
          <a:endParaRPr lang="fr-FR"/>
        </a:p>
      </dgm:t>
    </dgm:pt>
    <dgm:pt modelId="{80D46AF6-A16B-EB47-8210-628B485C499D}" type="sibTrans" cxnId="{11CC2636-5A58-4541-9FE7-70D973C78152}">
      <dgm:prSet/>
      <dgm:spPr/>
      <dgm:t>
        <a:bodyPr/>
        <a:lstStyle/>
        <a:p>
          <a:endParaRPr lang="fr-FR"/>
        </a:p>
      </dgm:t>
    </dgm:pt>
    <dgm:pt modelId="{C50979B0-0A36-2B40-85BC-3F46D8DA189C}">
      <dgm:prSet custT="1"/>
      <dgm:spPr/>
      <dgm:t>
        <a:bodyPr/>
        <a:lstStyle/>
        <a:p>
          <a:pPr rtl="0"/>
          <a:r>
            <a:rPr lang="fr-BE" sz="1600" dirty="0" smtClean="0"/>
            <a:t>Définir un catalogue ouvert et évolutif de standards </a:t>
          </a:r>
          <a:endParaRPr lang="fr-BE" sz="1600" dirty="0"/>
        </a:p>
      </dgm:t>
    </dgm:pt>
    <dgm:pt modelId="{A6AE5BF9-A161-F24C-B581-86810C5BF8E6}" type="parTrans" cxnId="{956253DF-3224-364F-A82A-4A1BBCFF3439}">
      <dgm:prSet/>
      <dgm:spPr/>
      <dgm:t>
        <a:bodyPr/>
        <a:lstStyle/>
        <a:p>
          <a:endParaRPr lang="fr-FR"/>
        </a:p>
      </dgm:t>
    </dgm:pt>
    <dgm:pt modelId="{AC7ABED6-5344-D144-A6C8-7F1478D78C30}" type="sibTrans" cxnId="{956253DF-3224-364F-A82A-4A1BBCFF3439}">
      <dgm:prSet/>
      <dgm:spPr/>
      <dgm:t>
        <a:bodyPr/>
        <a:lstStyle/>
        <a:p>
          <a:endParaRPr lang="fr-FR"/>
        </a:p>
      </dgm:t>
    </dgm:pt>
    <dgm:pt modelId="{4940E466-11D0-C849-9ECE-A72C7F845752}">
      <dgm:prSet custT="1"/>
      <dgm:spPr/>
      <dgm:t>
        <a:bodyPr/>
        <a:lstStyle/>
        <a:p>
          <a:pPr rtl="0"/>
          <a:r>
            <a:rPr lang="fr-BE" sz="1800" b="1" dirty="0" smtClean="0"/>
            <a:t>Objectif 2</a:t>
          </a:r>
        </a:p>
        <a:p>
          <a:pPr rtl="0"/>
          <a:r>
            <a:rPr lang="fr-BE" sz="1800" b="1" i="1" dirty="0" smtClean="0"/>
            <a:t>Assurer </a:t>
          </a:r>
          <a:r>
            <a:rPr lang="fr-BE" sz="1800" b="1" i="1" dirty="0" smtClean="0"/>
            <a:t>le développement de l’innovation </a:t>
          </a:r>
          <a:endParaRPr lang="fr-BE" sz="1800" i="1" dirty="0"/>
        </a:p>
      </dgm:t>
    </dgm:pt>
    <dgm:pt modelId="{D6113C60-227D-2D48-85CC-A2C8F168F5D9}" type="parTrans" cxnId="{5F42872F-B200-E942-A302-465B9A0C2D3B}">
      <dgm:prSet/>
      <dgm:spPr/>
      <dgm:t>
        <a:bodyPr/>
        <a:lstStyle/>
        <a:p>
          <a:endParaRPr lang="fr-FR"/>
        </a:p>
      </dgm:t>
    </dgm:pt>
    <dgm:pt modelId="{DE206D89-17FE-DF46-B945-B5E6E9F20A69}" type="sibTrans" cxnId="{5F42872F-B200-E942-A302-465B9A0C2D3B}">
      <dgm:prSet/>
      <dgm:spPr/>
      <dgm:t>
        <a:bodyPr/>
        <a:lstStyle/>
        <a:p>
          <a:endParaRPr lang="fr-FR"/>
        </a:p>
      </dgm:t>
    </dgm:pt>
    <dgm:pt modelId="{829686A2-DECC-E14C-A254-4732C681A478}">
      <dgm:prSet custT="1"/>
      <dgm:spPr/>
      <dgm:t>
        <a:bodyPr/>
        <a:lstStyle/>
        <a:p>
          <a:pPr rtl="0"/>
          <a:r>
            <a:rPr lang="fr-BE" sz="1600" smtClean="0"/>
            <a:t>Créer une structure qui permet le partage constructif de l’innovation </a:t>
          </a:r>
          <a:endParaRPr lang="fr-BE" sz="1600"/>
        </a:p>
      </dgm:t>
    </dgm:pt>
    <dgm:pt modelId="{83BDC9A4-CF81-8745-83E6-049C261A0B5D}" type="parTrans" cxnId="{FAD94392-4571-2948-B2D5-4DD1163DA165}">
      <dgm:prSet/>
      <dgm:spPr/>
      <dgm:t>
        <a:bodyPr/>
        <a:lstStyle/>
        <a:p>
          <a:endParaRPr lang="fr-FR"/>
        </a:p>
      </dgm:t>
    </dgm:pt>
    <dgm:pt modelId="{637CBFE0-FBEB-BA43-BB9E-926B7DCE7D64}" type="sibTrans" cxnId="{FAD94392-4571-2948-B2D5-4DD1163DA165}">
      <dgm:prSet/>
      <dgm:spPr/>
      <dgm:t>
        <a:bodyPr/>
        <a:lstStyle/>
        <a:p>
          <a:endParaRPr lang="fr-FR"/>
        </a:p>
      </dgm:t>
    </dgm:pt>
    <dgm:pt modelId="{58808DC0-EF0A-7B40-8635-B7EAE4B2D4B3}">
      <dgm:prSet custT="1"/>
      <dgm:spPr/>
      <dgm:t>
        <a:bodyPr/>
        <a:lstStyle/>
        <a:p>
          <a:pPr rtl="0"/>
          <a:r>
            <a:rPr lang="fr-BE" sz="1600" smtClean="0"/>
            <a:t>Garantir le transfert de l’innovation de son espace de création aux espaces métiers</a:t>
          </a:r>
          <a:endParaRPr lang="fr-BE" sz="1600"/>
        </a:p>
      </dgm:t>
    </dgm:pt>
    <dgm:pt modelId="{51213CDB-7A47-D547-AE9C-59F2A06EDBE1}" type="parTrans" cxnId="{CE4C09F8-B4C2-6542-B5BB-D686926EE12F}">
      <dgm:prSet/>
      <dgm:spPr/>
      <dgm:t>
        <a:bodyPr/>
        <a:lstStyle/>
        <a:p>
          <a:endParaRPr lang="fr-FR"/>
        </a:p>
      </dgm:t>
    </dgm:pt>
    <dgm:pt modelId="{FA24CC82-5C42-0444-8B1B-DBF8BDD492F6}" type="sibTrans" cxnId="{CE4C09F8-B4C2-6542-B5BB-D686926EE12F}">
      <dgm:prSet/>
      <dgm:spPr/>
      <dgm:t>
        <a:bodyPr/>
        <a:lstStyle/>
        <a:p>
          <a:endParaRPr lang="fr-FR"/>
        </a:p>
      </dgm:t>
    </dgm:pt>
    <dgm:pt modelId="{756F05C1-B3D3-F645-8237-CF22384C0FD9}">
      <dgm:prSet custT="1"/>
      <dgm:spPr/>
      <dgm:t>
        <a:bodyPr/>
        <a:lstStyle/>
        <a:p>
          <a:pPr rtl="0"/>
          <a:r>
            <a:rPr lang="fr-BE" sz="1600" dirty="0" smtClean="0"/>
            <a:t>Développer un écosystème d’innovation ouverte alliant le SPW à des partenaires externes qui proposent des produits performants répondant aux besoins des usagers </a:t>
          </a:r>
          <a:endParaRPr lang="fr-BE" sz="1600" dirty="0"/>
        </a:p>
      </dgm:t>
    </dgm:pt>
    <dgm:pt modelId="{94808B54-DDCE-1641-9A22-DF66F4A9C06D}" type="parTrans" cxnId="{F9E23822-768C-E844-8414-293F67BF599F}">
      <dgm:prSet/>
      <dgm:spPr/>
      <dgm:t>
        <a:bodyPr/>
        <a:lstStyle/>
        <a:p>
          <a:endParaRPr lang="fr-FR"/>
        </a:p>
      </dgm:t>
    </dgm:pt>
    <dgm:pt modelId="{4E9B05C4-FAEC-B646-A587-E9F659BE89BD}" type="sibTrans" cxnId="{F9E23822-768C-E844-8414-293F67BF599F}">
      <dgm:prSet/>
      <dgm:spPr/>
      <dgm:t>
        <a:bodyPr/>
        <a:lstStyle/>
        <a:p>
          <a:endParaRPr lang="fr-FR"/>
        </a:p>
      </dgm:t>
    </dgm:pt>
    <dgm:pt modelId="{555346BA-BDAE-0F49-B134-37F079522E06}" type="pres">
      <dgm:prSet presAssocID="{252E2C06-A546-004E-8C61-8B4AC6555450}" presName="hierChild1" presStyleCnt="0">
        <dgm:presLayoutVars>
          <dgm:chPref val="1"/>
          <dgm:dir/>
          <dgm:animOne val="branch"/>
          <dgm:animLvl val="lvl"/>
          <dgm:resizeHandles/>
        </dgm:presLayoutVars>
      </dgm:prSet>
      <dgm:spPr/>
      <dgm:t>
        <a:bodyPr/>
        <a:lstStyle/>
        <a:p>
          <a:endParaRPr lang="fr-FR"/>
        </a:p>
      </dgm:t>
    </dgm:pt>
    <dgm:pt modelId="{76EB0013-18CA-2A41-9318-B200E1F46A66}" type="pres">
      <dgm:prSet presAssocID="{4E860550-5589-444E-B29A-3760335A86AC}" presName="hierRoot1" presStyleCnt="0"/>
      <dgm:spPr/>
      <dgm:t>
        <a:bodyPr/>
        <a:lstStyle/>
        <a:p>
          <a:endParaRPr lang="fr-FR"/>
        </a:p>
      </dgm:t>
    </dgm:pt>
    <dgm:pt modelId="{3C6E9BC4-76BF-1249-8BBD-1B586C667480}" type="pres">
      <dgm:prSet presAssocID="{4E860550-5589-444E-B29A-3760335A86AC}" presName="composite" presStyleCnt="0"/>
      <dgm:spPr/>
      <dgm:t>
        <a:bodyPr/>
        <a:lstStyle/>
        <a:p>
          <a:endParaRPr lang="fr-FR"/>
        </a:p>
      </dgm:t>
    </dgm:pt>
    <dgm:pt modelId="{A8AF4EE8-8235-0541-BDD4-07DF959BFA74}" type="pres">
      <dgm:prSet presAssocID="{4E860550-5589-444E-B29A-3760335A86AC}" presName="background" presStyleLbl="node0" presStyleIdx="0" presStyleCnt="2"/>
      <dgm:spPr/>
      <dgm:t>
        <a:bodyPr/>
        <a:lstStyle/>
        <a:p>
          <a:endParaRPr lang="fr-FR"/>
        </a:p>
      </dgm:t>
    </dgm:pt>
    <dgm:pt modelId="{34C7C67C-BB06-E14E-BD09-1AAA97E8F900}" type="pres">
      <dgm:prSet presAssocID="{4E860550-5589-444E-B29A-3760335A86AC}" presName="text" presStyleLbl="fgAcc0" presStyleIdx="0" presStyleCnt="2" custScaleX="203113" custScaleY="132363">
        <dgm:presLayoutVars>
          <dgm:chPref val="3"/>
        </dgm:presLayoutVars>
      </dgm:prSet>
      <dgm:spPr/>
      <dgm:t>
        <a:bodyPr/>
        <a:lstStyle/>
        <a:p>
          <a:endParaRPr lang="fr-FR"/>
        </a:p>
      </dgm:t>
    </dgm:pt>
    <dgm:pt modelId="{77ADB9AD-4A8E-5C4F-B099-487C3F0E68A1}" type="pres">
      <dgm:prSet presAssocID="{4E860550-5589-444E-B29A-3760335A86AC}" presName="hierChild2" presStyleCnt="0"/>
      <dgm:spPr/>
      <dgm:t>
        <a:bodyPr/>
        <a:lstStyle/>
        <a:p>
          <a:endParaRPr lang="fr-FR"/>
        </a:p>
      </dgm:t>
    </dgm:pt>
    <dgm:pt modelId="{832D97E4-2D49-E64C-B28C-BE2D2F5D0974}" type="pres">
      <dgm:prSet presAssocID="{688CBED7-7F42-C540-9665-801C4599C8EC}" presName="Name10" presStyleLbl="parChTrans1D2" presStyleIdx="0" presStyleCnt="6"/>
      <dgm:spPr/>
      <dgm:t>
        <a:bodyPr/>
        <a:lstStyle/>
        <a:p>
          <a:endParaRPr lang="fr-FR"/>
        </a:p>
      </dgm:t>
    </dgm:pt>
    <dgm:pt modelId="{39030F5C-5351-534E-8FFE-45A74BCEAA01}" type="pres">
      <dgm:prSet presAssocID="{E56D7ACB-006E-004B-AEED-4B011CADFBEF}" presName="hierRoot2" presStyleCnt="0"/>
      <dgm:spPr/>
      <dgm:t>
        <a:bodyPr/>
        <a:lstStyle/>
        <a:p>
          <a:endParaRPr lang="fr-FR"/>
        </a:p>
      </dgm:t>
    </dgm:pt>
    <dgm:pt modelId="{D0CC4472-7124-014D-8F8E-058996E1F3E0}" type="pres">
      <dgm:prSet presAssocID="{E56D7ACB-006E-004B-AEED-4B011CADFBEF}" presName="composite2" presStyleCnt="0"/>
      <dgm:spPr/>
      <dgm:t>
        <a:bodyPr/>
        <a:lstStyle/>
        <a:p>
          <a:endParaRPr lang="fr-FR"/>
        </a:p>
      </dgm:t>
    </dgm:pt>
    <dgm:pt modelId="{49358571-F0E8-C54E-B51A-CAC5BED61575}" type="pres">
      <dgm:prSet presAssocID="{E56D7ACB-006E-004B-AEED-4B011CADFBEF}" presName="background2" presStyleLbl="node2" presStyleIdx="0" presStyleCnt="6"/>
      <dgm:spPr/>
      <dgm:t>
        <a:bodyPr/>
        <a:lstStyle/>
        <a:p>
          <a:endParaRPr lang="fr-FR"/>
        </a:p>
      </dgm:t>
    </dgm:pt>
    <dgm:pt modelId="{BE91324D-0ADE-E949-BD0B-67839F8362E1}" type="pres">
      <dgm:prSet presAssocID="{E56D7ACB-006E-004B-AEED-4B011CADFBEF}" presName="text2" presStyleLbl="fgAcc2" presStyleIdx="0" presStyleCnt="6" custScaleY="318717">
        <dgm:presLayoutVars>
          <dgm:chPref val="3"/>
        </dgm:presLayoutVars>
      </dgm:prSet>
      <dgm:spPr/>
      <dgm:t>
        <a:bodyPr/>
        <a:lstStyle/>
        <a:p>
          <a:endParaRPr lang="fr-FR"/>
        </a:p>
      </dgm:t>
    </dgm:pt>
    <dgm:pt modelId="{9C5CE086-D4C7-6540-AF16-DFEF30C3ED56}" type="pres">
      <dgm:prSet presAssocID="{E56D7ACB-006E-004B-AEED-4B011CADFBEF}" presName="hierChild3" presStyleCnt="0"/>
      <dgm:spPr/>
      <dgm:t>
        <a:bodyPr/>
        <a:lstStyle/>
        <a:p>
          <a:endParaRPr lang="fr-FR"/>
        </a:p>
      </dgm:t>
    </dgm:pt>
    <dgm:pt modelId="{FB821BB7-F470-B84F-A5C7-1916B5693A98}" type="pres">
      <dgm:prSet presAssocID="{762534F4-2636-9D4D-A54B-DF120FDF77F0}" presName="Name10" presStyleLbl="parChTrans1D2" presStyleIdx="1" presStyleCnt="6"/>
      <dgm:spPr/>
      <dgm:t>
        <a:bodyPr/>
        <a:lstStyle/>
        <a:p>
          <a:endParaRPr lang="fr-FR"/>
        </a:p>
      </dgm:t>
    </dgm:pt>
    <dgm:pt modelId="{6B190683-DD42-814E-9C2F-74363A879784}" type="pres">
      <dgm:prSet presAssocID="{3D18E711-4D3E-B74D-8121-808E8D8F4C40}" presName="hierRoot2" presStyleCnt="0"/>
      <dgm:spPr/>
      <dgm:t>
        <a:bodyPr/>
        <a:lstStyle/>
        <a:p>
          <a:endParaRPr lang="fr-FR"/>
        </a:p>
      </dgm:t>
    </dgm:pt>
    <dgm:pt modelId="{598B0DC8-D015-264F-A319-AA1F34F636F5}" type="pres">
      <dgm:prSet presAssocID="{3D18E711-4D3E-B74D-8121-808E8D8F4C40}" presName="composite2" presStyleCnt="0"/>
      <dgm:spPr/>
      <dgm:t>
        <a:bodyPr/>
        <a:lstStyle/>
        <a:p>
          <a:endParaRPr lang="fr-FR"/>
        </a:p>
      </dgm:t>
    </dgm:pt>
    <dgm:pt modelId="{53534A33-FF15-CB4F-AE3D-89E1DDF46226}" type="pres">
      <dgm:prSet presAssocID="{3D18E711-4D3E-B74D-8121-808E8D8F4C40}" presName="background2" presStyleLbl="node2" presStyleIdx="1" presStyleCnt="6"/>
      <dgm:spPr/>
      <dgm:t>
        <a:bodyPr/>
        <a:lstStyle/>
        <a:p>
          <a:endParaRPr lang="fr-FR"/>
        </a:p>
      </dgm:t>
    </dgm:pt>
    <dgm:pt modelId="{4BF8FBAC-5295-3C4D-AB78-7DBCC2F9D363}" type="pres">
      <dgm:prSet presAssocID="{3D18E711-4D3E-B74D-8121-808E8D8F4C40}" presName="text2" presStyleLbl="fgAcc2" presStyleIdx="1" presStyleCnt="6" custScaleY="318717">
        <dgm:presLayoutVars>
          <dgm:chPref val="3"/>
        </dgm:presLayoutVars>
      </dgm:prSet>
      <dgm:spPr/>
      <dgm:t>
        <a:bodyPr/>
        <a:lstStyle/>
        <a:p>
          <a:endParaRPr lang="fr-FR"/>
        </a:p>
      </dgm:t>
    </dgm:pt>
    <dgm:pt modelId="{391E02E2-759D-7141-BE38-BBD3349BDBC7}" type="pres">
      <dgm:prSet presAssocID="{3D18E711-4D3E-B74D-8121-808E8D8F4C40}" presName="hierChild3" presStyleCnt="0"/>
      <dgm:spPr/>
      <dgm:t>
        <a:bodyPr/>
        <a:lstStyle/>
        <a:p>
          <a:endParaRPr lang="fr-FR"/>
        </a:p>
      </dgm:t>
    </dgm:pt>
    <dgm:pt modelId="{21C0C16C-BF87-9E4D-9069-9E2833D903E9}" type="pres">
      <dgm:prSet presAssocID="{A6AE5BF9-A161-F24C-B581-86810C5BF8E6}" presName="Name10" presStyleLbl="parChTrans1D2" presStyleIdx="2" presStyleCnt="6"/>
      <dgm:spPr/>
      <dgm:t>
        <a:bodyPr/>
        <a:lstStyle/>
        <a:p>
          <a:endParaRPr lang="fr-FR"/>
        </a:p>
      </dgm:t>
    </dgm:pt>
    <dgm:pt modelId="{7FD1853B-A534-2443-901D-3CF9C2DA6C2D}" type="pres">
      <dgm:prSet presAssocID="{C50979B0-0A36-2B40-85BC-3F46D8DA189C}" presName="hierRoot2" presStyleCnt="0"/>
      <dgm:spPr/>
      <dgm:t>
        <a:bodyPr/>
        <a:lstStyle/>
        <a:p>
          <a:endParaRPr lang="fr-FR"/>
        </a:p>
      </dgm:t>
    </dgm:pt>
    <dgm:pt modelId="{30295194-C681-8F4F-9CCD-E2C27C745A00}" type="pres">
      <dgm:prSet presAssocID="{C50979B0-0A36-2B40-85BC-3F46D8DA189C}" presName="composite2" presStyleCnt="0"/>
      <dgm:spPr/>
      <dgm:t>
        <a:bodyPr/>
        <a:lstStyle/>
        <a:p>
          <a:endParaRPr lang="fr-FR"/>
        </a:p>
      </dgm:t>
    </dgm:pt>
    <dgm:pt modelId="{2E53D294-E1FF-5845-ADA4-58CD8536973D}" type="pres">
      <dgm:prSet presAssocID="{C50979B0-0A36-2B40-85BC-3F46D8DA189C}" presName="background2" presStyleLbl="node2" presStyleIdx="2" presStyleCnt="6"/>
      <dgm:spPr/>
      <dgm:t>
        <a:bodyPr/>
        <a:lstStyle/>
        <a:p>
          <a:endParaRPr lang="fr-FR"/>
        </a:p>
      </dgm:t>
    </dgm:pt>
    <dgm:pt modelId="{81611222-2F62-964A-BA85-6348F4870CCC}" type="pres">
      <dgm:prSet presAssocID="{C50979B0-0A36-2B40-85BC-3F46D8DA189C}" presName="text2" presStyleLbl="fgAcc2" presStyleIdx="2" presStyleCnt="6" custScaleY="318717">
        <dgm:presLayoutVars>
          <dgm:chPref val="3"/>
        </dgm:presLayoutVars>
      </dgm:prSet>
      <dgm:spPr/>
      <dgm:t>
        <a:bodyPr/>
        <a:lstStyle/>
        <a:p>
          <a:endParaRPr lang="fr-FR"/>
        </a:p>
      </dgm:t>
    </dgm:pt>
    <dgm:pt modelId="{C5AC45CA-4427-374F-AA25-DF326B2E6435}" type="pres">
      <dgm:prSet presAssocID="{C50979B0-0A36-2B40-85BC-3F46D8DA189C}" presName="hierChild3" presStyleCnt="0"/>
      <dgm:spPr/>
      <dgm:t>
        <a:bodyPr/>
        <a:lstStyle/>
        <a:p>
          <a:endParaRPr lang="fr-FR"/>
        </a:p>
      </dgm:t>
    </dgm:pt>
    <dgm:pt modelId="{DEA263CE-74B5-794C-BD97-4AD8DD04007D}" type="pres">
      <dgm:prSet presAssocID="{4940E466-11D0-C849-9ECE-A72C7F845752}" presName="hierRoot1" presStyleCnt="0"/>
      <dgm:spPr/>
      <dgm:t>
        <a:bodyPr/>
        <a:lstStyle/>
        <a:p>
          <a:endParaRPr lang="fr-FR"/>
        </a:p>
      </dgm:t>
    </dgm:pt>
    <dgm:pt modelId="{C9D639B9-3CA9-2E47-A7C1-BD73EC130E6C}" type="pres">
      <dgm:prSet presAssocID="{4940E466-11D0-C849-9ECE-A72C7F845752}" presName="composite" presStyleCnt="0"/>
      <dgm:spPr/>
      <dgm:t>
        <a:bodyPr/>
        <a:lstStyle/>
        <a:p>
          <a:endParaRPr lang="fr-FR"/>
        </a:p>
      </dgm:t>
    </dgm:pt>
    <dgm:pt modelId="{56FAA5EF-46BC-284E-8391-9DD720EA4EB1}" type="pres">
      <dgm:prSet presAssocID="{4940E466-11D0-C849-9ECE-A72C7F845752}" presName="background" presStyleLbl="node0" presStyleIdx="1" presStyleCnt="2"/>
      <dgm:spPr/>
      <dgm:t>
        <a:bodyPr/>
        <a:lstStyle/>
        <a:p>
          <a:endParaRPr lang="fr-FR"/>
        </a:p>
      </dgm:t>
    </dgm:pt>
    <dgm:pt modelId="{72A7DD39-D3C7-E746-82B3-DBF57B3C0CA6}" type="pres">
      <dgm:prSet presAssocID="{4940E466-11D0-C849-9ECE-A72C7F845752}" presName="text" presStyleLbl="fgAcc0" presStyleIdx="1" presStyleCnt="2" custScaleX="203113" custScaleY="132363">
        <dgm:presLayoutVars>
          <dgm:chPref val="3"/>
        </dgm:presLayoutVars>
      </dgm:prSet>
      <dgm:spPr/>
      <dgm:t>
        <a:bodyPr/>
        <a:lstStyle/>
        <a:p>
          <a:endParaRPr lang="fr-FR"/>
        </a:p>
      </dgm:t>
    </dgm:pt>
    <dgm:pt modelId="{F6A6A63C-9BB0-AE4C-9951-8150A0A906DF}" type="pres">
      <dgm:prSet presAssocID="{4940E466-11D0-C849-9ECE-A72C7F845752}" presName="hierChild2" presStyleCnt="0"/>
      <dgm:spPr/>
      <dgm:t>
        <a:bodyPr/>
        <a:lstStyle/>
        <a:p>
          <a:endParaRPr lang="fr-FR"/>
        </a:p>
      </dgm:t>
    </dgm:pt>
    <dgm:pt modelId="{F14E5756-0E7C-6E4E-89D0-47C8F05DE4D3}" type="pres">
      <dgm:prSet presAssocID="{83BDC9A4-CF81-8745-83E6-049C261A0B5D}" presName="Name10" presStyleLbl="parChTrans1D2" presStyleIdx="3" presStyleCnt="6"/>
      <dgm:spPr/>
      <dgm:t>
        <a:bodyPr/>
        <a:lstStyle/>
        <a:p>
          <a:endParaRPr lang="fr-FR"/>
        </a:p>
      </dgm:t>
    </dgm:pt>
    <dgm:pt modelId="{14BD56BD-C3FD-6543-A7CF-3BC3EEA3EFC2}" type="pres">
      <dgm:prSet presAssocID="{829686A2-DECC-E14C-A254-4732C681A478}" presName="hierRoot2" presStyleCnt="0"/>
      <dgm:spPr/>
      <dgm:t>
        <a:bodyPr/>
        <a:lstStyle/>
        <a:p>
          <a:endParaRPr lang="fr-FR"/>
        </a:p>
      </dgm:t>
    </dgm:pt>
    <dgm:pt modelId="{67AB3BA8-A30B-2A47-B0ED-CED21EDF51A9}" type="pres">
      <dgm:prSet presAssocID="{829686A2-DECC-E14C-A254-4732C681A478}" presName="composite2" presStyleCnt="0"/>
      <dgm:spPr/>
      <dgm:t>
        <a:bodyPr/>
        <a:lstStyle/>
        <a:p>
          <a:endParaRPr lang="fr-FR"/>
        </a:p>
      </dgm:t>
    </dgm:pt>
    <dgm:pt modelId="{7228443F-1CF9-2A49-8701-F063C5148DF8}" type="pres">
      <dgm:prSet presAssocID="{829686A2-DECC-E14C-A254-4732C681A478}" presName="background2" presStyleLbl="node2" presStyleIdx="3" presStyleCnt="6"/>
      <dgm:spPr/>
      <dgm:t>
        <a:bodyPr/>
        <a:lstStyle/>
        <a:p>
          <a:endParaRPr lang="fr-FR"/>
        </a:p>
      </dgm:t>
    </dgm:pt>
    <dgm:pt modelId="{0406D586-C4DA-8F42-A59E-91A41F6E99DC}" type="pres">
      <dgm:prSet presAssocID="{829686A2-DECC-E14C-A254-4732C681A478}" presName="text2" presStyleLbl="fgAcc2" presStyleIdx="3" presStyleCnt="6" custScaleY="318717">
        <dgm:presLayoutVars>
          <dgm:chPref val="3"/>
        </dgm:presLayoutVars>
      </dgm:prSet>
      <dgm:spPr/>
      <dgm:t>
        <a:bodyPr/>
        <a:lstStyle/>
        <a:p>
          <a:endParaRPr lang="fr-FR"/>
        </a:p>
      </dgm:t>
    </dgm:pt>
    <dgm:pt modelId="{4B3BD849-5458-A347-97D8-A2535DAE8BDD}" type="pres">
      <dgm:prSet presAssocID="{829686A2-DECC-E14C-A254-4732C681A478}" presName="hierChild3" presStyleCnt="0"/>
      <dgm:spPr/>
      <dgm:t>
        <a:bodyPr/>
        <a:lstStyle/>
        <a:p>
          <a:endParaRPr lang="fr-FR"/>
        </a:p>
      </dgm:t>
    </dgm:pt>
    <dgm:pt modelId="{3FC2097B-0A5B-754D-A384-8744D8C2EBDA}" type="pres">
      <dgm:prSet presAssocID="{51213CDB-7A47-D547-AE9C-59F2A06EDBE1}" presName="Name10" presStyleLbl="parChTrans1D2" presStyleIdx="4" presStyleCnt="6"/>
      <dgm:spPr/>
      <dgm:t>
        <a:bodyPr/>
        <a:lstStyle/>
        <a:p>
          <a:endParaRPr lang="fr-FR"/>
        </a:p>
      </dgm:t>
    </dgm:pt>
    <dgm:pt modelId="{0E70A7D9-F50B-B74C-AF0B-EA4FB64BBE0E}" type="pres">
      <dgm:prSet presAssocID="{58808DC0-EF0A-7B40-8635-B7EAE4B2D4B3}" presName="hierRoot2" presStyleCnt="0"/>
      <dgm:spPr/>
      <dgm:t>
        <a:bodyPr/>
        <a:lstStyle/>
        <a:p>
          <a:endParaRPr lang="fr-FR"/>
        </a:p>
      </dgm:t>
    </dgm:pt>
    <dgm:pt modelId="{421772BB-B357-1A48-9A8F-01C54A72469E}" type="pres">
      <dgm:prSet presAssocID="{58808DC0-EF0A-7B40-8635-B7EAE4B2D4B3}" presName="composite2" presStyleCnt="0"/>
      <dgm:spPr/>
      <dgm:t>
        <a:bodyPr/>
        <a:lstStyle/>
        <a:p>
          <a:endParaRPr lang="fr-FR"/>
        </a:p>
      </dgm:t>
    </dgm:pt>
    <dgm:pt modelId="{5A8442FF-A1F3-8F40-9C89-2BDE794F4B3C}" type="pres">
      <dgm:prSet presAssocID="{58808DC0-EF0A-7B40-8635-B7EAE4B2D4B3}" presName="background2" presStyleLbl="node2" presStyleIdx="4" presStyleCnt="6"/>
      <dgm:spPr/>
      <dgm:t>
        <a:bodyPr/>
        <a:lstStyle/>
        <a:p>
          <a:endParaRPr lang="fr-FR"/>
        </a:p>
      </dgm:t>
    </dgm:pt>
    <dgm:pt modelId="{C8E96E71-D1F5-A14F-BE9A-FCA354C3EFA5}" type="pres">
      <dgm:prSet presAssocID="{58808DC0-EF0A-7B40-8635-B7EAE4B2D4B3}" presName="text2" presStyleLbl="fgAcc2" presStyleIdx="4" presStyleCnt="6" custScaleY="318717">
        <dgm:presLayoutVars>
          <dgm:chPref val="3"/>
        </dgm:presLayoutVars>
      </dgm:prSet>
      <dgm:spPr/>
      <dgm:t>
        <a:bodyPr/>
        <a:lstStyle/>
        <a:p>
          <a:endParaRPr lang="fr-FR"/>
        </a:p>
      </dgm:t>
    </dgm:pt>
    <dgm:pt modelId="{221E4D8E-05BB-8B4D-A499-7E3E7C294660}" type="pres">
      <dgm:prSet presAssocID="{58808DC0-EF0A-7B40-8635-B7EAE4B2D4B3}" presName="hierChild3" presStyleCnt="0"/>
      <dgm:spPr/>
      <dgm:t>
        <a:bodyPr/>
        <a:lstStyle/>
        <a:p>
          <a:endParaRPr lang="fr-FR"/>
        </a:p>
      </dgm:t>
    </dgm:pt>
    <dgm:pt modelId="{55B72BCD-CE50-424A-ADCA-93BADC3A2E09}" type="pres">
      <dgm:prSet presAssocID="{94808B54-DDCE-1641-9A22-DF66F4A9C06D}" presName="Name10" presStyleLbl="parChTrans1D2" presStyleIdx="5" presStyleCnt="6"/>
      <dgm:spPr/>
      <dgm:t>
        <a:bodyPr/>
        <a:lstStyle/>
        <a:p>
          <a:endParaRPr lang="fr-FR"/>
        </a:p>
      </dgm:t>
    </dgm:pt>
    <dgm:pt modelId="{8C7DFB5B-6450-DC4F-847F-0B91EC3771D7}" type="pres">
      <dgm:prSet presAssocID="{756F05C1-B3D3-F645-8237-CF22384C0FD9}" presName="hierRoot2" presStyleCnt="0"/>
      <dgm:spPr/>
      <dgm:t>
        <a:bodyPr/>
        <a:lstStyle/>
        <a:p>
          <a:endParaRPr lang="fr-FR"/>
        </a:p>
      </dgm:t>
    </dgm:pt>
    <dgm:pt modelId="{8E479062-1EEC-244C-82C2-61C6A40D9F32}" type="pres">
      <dgm:prSet presAssocID="{756F05C1-B3D3-F645-8237-CF22384C0FD9}" presName="composite2" presStyleCnt="0"/>
      <dgm:spPr/>
      <dgm:t>
        <a:bodyPr/>
        <a:lstStyle/>
        <a:p>
          <a:endParaRPr lang="fr-FR"/>
        </a:p>
      </dgm:t>
    </dgm:pt>
    <dgm:pt modelId="{20EAA044-1E1C-4747-B493-ABE0CBBC9277}" type="pres">
      <dgm:prSet presAssocID="{756F05C1-B3D3-F645-8237-CF22384C0FD9}" presName="background2" presStyleLbl="node2" presStyleIdx="5" presStyleCnt="6"/>
      <dgm:spPr/>
      <dgm:t>
        <a:bodyPr/>
        <a:lstStyle/>
        <a:p>
          <a:endParaRPr lang="fr-FR"/>
        </a:p>
      </dgm:t>
    </dgm:pt>
    <dgm:pt modelId="{3A765EAA-AA59-8E43-8085-FF904CFB6AE6}" type="pres">
      <dgm:prSet presAssocID="{756F05C1-B3D3-F645-8237-CF22384C0FD9}" presName="text2" presStyleLbl="fgAcc2" presStyleIdx="5" presStyleCnt="6" custScaleY="318717">
        <dgm:presLayoutVars>
          <dgm:chPref val="3"/>
        </dgm:presLayoutVars>
      </dgm:prSet>
      <dgm:spPr/>
      <dgm:t>
        <a:bodyPr/>
        <a:lstStyle/>
        <a:p>
          <a:endParaRPr lang="fr-FR"/>
        </a:p>
      </dgm:t>
    </dgm:pt>
    <dgm:pt modelId="{8D32B72C-8073-CA48-9CF6-1A987D5252AA}" type="pres">
      <dgm:prSet presAssocID="{756F05C1-B3D3-F645-8237-CF22384C0FD9}" presName="hierChild3" presStyleCnt="0"/>
      <dgm:spPr/>
      <dgm:t>
        <a:bodyPr/>
        <a:lstStyle/>
        <a:p>
          <a:endParaRPr lang="fr-FR"/>
        </a:p>
      </dgm:t>
    </dgm:pt>
  </dgm:ptLst>
  <dgm:cxnLst>
    <dgm:cxn modelId="{11CC2636-5A58-4541-9FE7-70D973C78152}" srcId="{4E860550-5589-444E-B29A-3760335A86AC}" destId="{3D18E711-4D3E-B74D-8121-808E8D8F4C40}" srcOrd="1" destOrd="0" parTransId="{762534F4-2636-9D4D-A54B-DF120FDF77F0}" sibTransId="{80D46AF6-A16B-EB47-8210-628B485C499D}"/>
    <dgm:cxn modelId="{895D4DDE-70D1-5F42-AAB0-3ED9049C314C}" type="presOf" srcId="{E56D7ACB-006E-004B-AEED-4B011CADFBEF}" destId="{BE91324D-0ADE-E949-BD0B-67839F8362E1}" srcOrd="0" destOrd="0" presId="urn:microsoft.com/office/officeart/2005/8/layout/hierarchy1"/>
    <dgm:cxn modelId="{CE4C09F8-B4C2-6542-B5BB-D686926EE12F}" srcId="{4940E466-11D0-C849-9ECE-A72C7F845752}" destId="{58808DC0-EF0A-7B40-8635-B7EAE4B2D4B3}" srcOrd="1" destOrd="0" parTransId="{51213CDB-7A47-D547-AE9C-59F2A06EDBE1}" sibTransId="{FA24CC82-5C42-0444-8B1B-DBF8BDD492F6}"/>
    <dgm:cxn modelId="{956253DF-3224-364F-A82A-4A1BBCFF3439}" srcId="{4E860550-5589-444E-B29A-3760335A86AC}" destId="{C50979B0-0A36-2B40-85BC-3F46D8DA189C}" srcOrd="2" destOrd="0" parTransId="{A6AE5BF9-A161-F24C-B581-86810C5BF8E6}" sibTransId="{AC7ABED6-5344-D144-A6C8-7F1478D78C30}"/>
    <dgm:cxn modelId="{5F3AD9DE-483F-8C45-A7F7-F604358FD8F9}" type="presOf" srcId="{94808B54-DDCE-1641-9A22-DF66F4A9C06D}" destId="{55B72BCD-CE50-424A-ADCA-93BADC3A2E09}" srcOrd="0" destOrd="0" presId="urn:microsoft.com/office/officeart/2005/8/layout/hierarchy1"/>
    <dgm:cxn modelId="{0E87D4DE-B151-D548-8545-42DC94BEC275}" type="presOf" srcId="{829686A2-DECC-E14C-A254-4732C681A478}" destId="{0406D586-C4DA-8F42-A59E-91A41F6E99DC}" srcOrd="0" destOrd="0" presId="urn:microsoft.com/office/officeart/2005/8/layout/hierarchy1"/>
    <dgm:cxn modelId="{FAD94392-4571-2948-B2D5-4DD1163DA165}" srcId="{4940E466-11D0-C849-9ECE-A72C7F845752}" destId="{829686A2-DECC-E14C-A254-4732C681A478}" srcOrd="0" destOrd="0" parTransId="{83BDC9A4-CF81-8745-83E6-049C261A0B5D}" sibTransId="{637CBFE0-FBEB-BA43-BB9E-926B7DCE7D64}"/>
    <dgm:cxn modelId="{CDAA8D95-5AA6-8746-9650-DCE510AC0C28}" type="presOf" srcId="{688CBED7-7F42-C540-9665-801C4599C8EC}" destId="{832D97E4-2D49-E64C-B28C-BE2D2F5D0974}" srcOrd="0" destOrd="0" presId="urn:microsoft.com/office/officeart/2005/8/layout/hierarchy1"/>
    <dgm:cxn modelId="{F9E23822-768C-E844-8414-293F67BF599F}" srcId="{4940E466-11D0-C849-9ECE-A72C7F845752}" destId="{756F05C1-B3D3-F645-8237-CF22384C0FD9}" srcOrd="2" destOrd="0" parTransId="{94808B54-DDCE-1641-9A22-DF66F4A9C06D}" sibTransId="{4E9B05C4-FAEC-B646-A587-E9F659BE89BD}"/>
    <dgm:cxn modelId="{4BD2D63C-105E-5D49-A64D-86F590CC32A4}" srcId="{4E860550-5589-444E-B29A-3760335A86AC}" destId="{E56D7ACB-006E-004B-AEED-4B011CADFBEF}" srcOrd="0" destOrd="0" parTransId="{688CBED7-7F42-C540-9665-801C4599C8EC}" sibTransId="{0C236525-09BE-8E41-8827-885225E28A35}"/>
    <dgm:cxn modelId="{F2B04268-35EC-6F4B-AE82-EFA8C3FEF7F7}" type="presOf" srcId="{756F05C1-B3D3-F645-8237-CF22384C0FD9}" destId="{3A765EAA-AA59-8E43-8085-FF904CFB6AE6}" srcOrd="0" destOrd="0" presId="urn:microsoft.com/office/officeart/2005/8/layout/hierarchy1"/>
    <dgm:cxn modelId="{B6286DE4-E6A5-BE46-A469-C87FCD68CD17}" type="presOf" srcId="{83BDC9A4-CF81-8745-83E6-049C261A0B5D}" destId="{F14E5756-0E7C-6E4E-89D0-47C8F05DE4D3}" srcOrd="0" destOrd="0" presId="urn:microsoft.com/office/officeart/2005/8/layout/hierarchy1"/>
    <dgm:cxn modelId="{0035A09C-A03A-7640-9030-3BA4A9766C32}" srcId="{252E2C06-A546-004E-8C61-8B4AC6555450}" destId="{4E860550-5589-444E-B29A-3760335A86AC}" srcOrd="0" destOrd="0" parTransId="{CDE7EA51-E01E-A24B-8256-D969715ABE47}" sibTransId="{900A1285-052B-0A4D-AFE3-BF4B755EA0F7}"/>
    <dgm:cxn modelId="{F05E555E-8F66-DE4E-8789-68ACADBFB687}" type="presOf" srcId="{51213CDB-7A47-D547-AE9C-59F2A06EDBE1}" destId="{3FC2097B-0A5B-754D-A384-8744D8C2EBDA}" srcOrd="0" destOrd="0" presId="urn:microsoft.com/office/officeart/2005/8/layout/hierarchy1"/>
    <dgm:cxn modelId="{261C67DB-3211-7F45-91D3-99099E1C4529}" type="presOf" srcId="{3D18E711-4D3E-B74D-8121-808E8D8F4C40}" destId="{4BF8FBAC-5295-3C4D-AB78-7DBCC2F9D363}" srcOrd="0" destOrd="0" presId="urn:microsoft.com/office/officeart/2005/8/layout/hierarchy1"/>
    <dgm:cxn modelId="{02E02E74-4FD2-2D42-9DD4-CD139E3FBBB3}" type="presOf" srcId="{252E2C06-A546-004E-8C61-8B4AC6555450}" destId="{555346BA-BDAE-0F49-B134-37F079522E06}" srcOrd="0" destOrd="0" presId="urn:microsoft.com/office/officeart/2005/8/layout/hierarchy1"/>
    <dgm:cxn modelId="{20DDA057-0AB4-424A-8B2E-8ADC297E569A}" type="presOf" srcId="{4E860550-5589-444E-B29A-3760335A86AC}" destId="{34C7C67C-BB06-E14E-BD09-1AAA97E8F900}" srcOrd="0" destOrd="0" presId="urn:microsoft.com/office/officeart/2005/8/layout/hierarchy1"/>
    <dgm:cxn modelId="{5F42872F-B200-E942-A302-465B9A0C2D3B}" srcId="{252E2C06-A546-004E-8C61-8B4AC6555450}" destId="{4940E466-11D0-C849-9ECE-A72C7F845752}" srcOrd="1" destOrd="0" parTransId="{D6113C60-227D-2D48-85CC-A2C8F168F5D9}" sibTransId="{DE206D89-17FE-DF46-B945-B5E6E9F20A69}"/>
    <dgm:cxn modelId="{10FAEF40-6CA8-DD46-9708-2E36AB3D8781}" type="presOf" srcId="{58808DC0-EF0A-7B40-8635-B7EAE4B2D4B3}" destId="{C8E96E71-D1F5-A14F-BE9A-FCA354C3EFA5}" srcOrd="0" destOrd="0" presId="urn:microsoft.com/office/officeart/2005/8/layout/hierarchy1"/>
    <dgm:cxn modelId="{3BC1422A-F91E-8D40-AA89-4623D803AE87}" type="presOf" srcId="{A6AE5BF9-A161-F24C-B581-86810C5BF8E6}" destId="{21C0C16C-BF87-9E4D-9069-9E2833D903E9}" srcOrd="0" destOrd="0" presId="urn:microsoft.com/office/officeart/2005/8/layout/hierarchy1"/>
    <dgm:cxn modelId="{3F1CF24B-9A32-6D42-B608-2D1285A5CA5A}" type="presOf" srcId="{C50979B0-0A36-2B40-85BC-3F46D8DA189C}" destId="{81611222-2F62-964A-BA85-6348F4870CCC}" srcOrd="0" destOrd="0" presId="urn:microsoft.com/office/officeart/2005/8/layout/hierarchy1"/>
    <dgm:cxn modelId="{77E93619-4CC5-A04C-9546-01CBF7ACED44}" type="presOf" srcId="{4940E466-11D0-C849-9ECE-A72C7F845752}" destId="{72A7DD39-D3C7-E746-82B3-DBF57B3C0CA6}" srcOrd="0" destOrd="0" presId="urn:microsoft.com/office/officeart/2005/8/layout/hierarchy1"/>
    <dgm:cxn modelId="{7CB622A4-E376-2B44-A19D-2EDF90331E10}" type="presOf" srcId="{762534F4-2636-9D4D-A54B-DF120FDF77F0}" destId="{FB821BB7-F470-B84F-A5C7-1916B5693A98}" srcOrd="0" destOrd="0" presId="urn:microsoft.com/office/officeart/2005/8/layout/hierarchy1"/>
    <dgm:cxn modelId="{CEF42452-8FAB-6945-ACB2-DA95F9B28017}" type="presParOf" srcId="{555346BA-BDAE-0F49-B134-37F079522E06}" destId="{76EB0013-18CA-2A41-9318-B200E1F46A66}" srcOrd="0" destOrd="0" presId="urn:microsoft.com/office/officeart/2005/8/layout/hierarchy1"/>
    <dgm:cxn modelId="{33A1C00C-0266-9A48-A3E0-11BD5D8361B5}" type="presParOf" srcId="{76EB0013-18CA-2A41-9318-B200E1F46A66}" destId="{3C6E9BC4-76BF-1249-8BBD-1B586C667480}" srcOrd="0" destOrd="0" presId="urn:microsoft.com/office/officeart/2005/8/layout/hierarchy1"/>
    <dgm:cxn modelId="{AF8907F8-F5FE-3447-B7F0-3296A555A99C}" type="presParOf" srcId="{3C6E9BC4-76BF-1249-8BBD-1B586C667480}" destId="{A8AF4EE8-8235-0541-BDD4-07DF959BFA74}" srcOrd="0" destOrd="0" presId="urn:microsoft.com/office/officeart/2005/8/layout/hierarchy1"/>
    <dgm:cxn modelId="{3A562D66-65AF-FB42-ADE7-652E7FDA46FE}" type="presParOf" srcId="{3C6E9BC4-76BF-1249-8BBD-1B586C667480}" destId="{34C7C67C-BB06-E14E-BD09-1AAA97E8F900}" srcOrd="1" destOrd="0" presId="urn:microsoft.com/office/officeart/2005/8/layout/hierarchy1"/>
    <dgm:cxn modelId="{7B27AFDB-E7AA-AA43-B889-27834DC81061}" type="presParOf" srcId="{76EB0013-18CA-2A41-9318-B200E1F46A66}" destId="{77ADB9AD-4A8E-5C4F-B099-487C3F0E68A1}" srcOrd="1" destOrd="0" presId="urn:microsoft.com/office/officeart/2005/8/layout/hierarchy1"/>
    <dgm:cxn modelId="{7D35ACF1-D856-5142-88BC-D3573BDA9C68}" type="presParOf" srcId="{77ADB9AD-4A8E-5C4F-B099-487C3F0E68A1}" destId="{832D97E4-2D49-E64C-B28C-BE2D2F5D0974}" srcOrd="0" destOrd="0" presId="urn:microsoft.com/office/officeart/2005/8/layout/hierarchy1"/>
    <dgm:cxn modelId="{E2310B80-4FEE-0444-BD72-96D124C2852D}" type="presParOf" srcId="{77ADB9AD-4A8E-5C4F-B099-487C3F0E68A1}" destId="{39030F5C-5351-534E-8FFE-45A74BCEAA01}" srcOrd="1" destOrd="0" presId="urn:microsoft.com/office/officeart/2005/8/layout/hierarchy1"/>
    <dgm:cxn modelId="{5D32CB99-08D0-E946-BF62-E7C7F31A6FB2}" type="presParOf" srcId="{39030F5C-5351-534E-8FFE-45A74BCEAA01}" destId="{D0CC4472-7124-014D-8F8E-058996E1F3E0}" srcOrd="0" destOrd="0" presId="urn:microsoft.com/office/officeart/2005/8/layout/hierarchy1"/>
    <dgm:cxn modelId="{FD41AF84-8D1C-4643-AF4E-365D22F591CC}" type="presParOf" srcId="{D0CC4472-7124-014D-8F8E-058996E1F3E0}" destId="{49358571-F0E8-C54E-B51A-CAC5BED61575}" srcOrd="0" destOrd="0" presId="urn:microsoft.com/office/officeart/2005/8/layout/hierarchy1"/>
    <dgm:cxn modelId="{D2523A87-79DC-0946-8DD9-78F16DB61F48}" type="presParOf" srcId="{D0CC4472-7124-014D-8F8E-058996E1F3E0}" destId="{BE91324D-0ADE-E949-BD0B-67839F8362E1}" srcOrd="1" destOrd="0" presId="urn:microsoft.com/office/officeart/2005/8/layout/hierarchy1"/>
    <dgm:cxn modelId="{96771160-9573-EF45-BE19-30126E1AE5A7}" type="presParOf" srcId="{39030F5C-5351-534E-8FFE-45A74BCEAA01}" destId="{9C5CE086-D4C7-6540-AF16-DFEF30C3ED56}" srcOrd="1" destOrd="0" presId="urn:microsoft.com/office/officeart/2005/8/layout/hierarchy1"/>
    <dgm:cxn modelId="{4BD2F653-0A07-F341-A892-BAF462849A84}" type="presParOf" srcId="{77ADB9AD-4A8E-5C4F-B099-487C3F0E68A1}" destId="{FB821BB7-F470-B84F-A5C7-1916B5693A98}" srcOrd="2" destOrd="0" presId="urn:microsoft.com/office/officeart/2005/8/layout/hierarchy1"/>
    <dgm:cxn modelId="{B3A2045E-07CF-704E-B9CA-A4B5AB390694}" type="presParOf" srcId="{77ADB9AD-4A8E-5C4F-B099-487C3F0E68A1}" destId="{6B190683-DD42-814E-9C2F-74363A879784}" srcOrd="3" destOrd="0" presId="urn:microsoft.com/office/officeart/2005/8/layout/hierarchy1"/>
    <dgm:cxn modelId="{2079F830-CF94-824D-A8CF-74D3AFF33431}" type="presParOf" srcId="{6B190683-DD42-814E-9C2F-74363A879784}" destId="{598B0DC8-D015-264F-A319-AA1F34F636F5}" srcOrd="0" destOrd="0" presId="urn:microsoft.com/office/officeart/2005/8/layout/hierarchy1"/>
    <dgm:cxn modelId="{85056AEE-F858-7D41-9F29-1FC60CD4AB9A}" type="presParOf" srcId="{598B0DC8-D015-264F-A319-AA1F34F636F5}" destId="{53534A33-FF15-CB4F-AE3D-89E1DDF46226}" srcOrd="0" destOrd="0" presId="urn:microsoft.com/office/officeart/2005/8/layout/hierarchy1"/>
    <dgm:cxn modelId="{5AF0F7BE-6E14-B74E-A570-7ECF06C69A85}" type="presParOf" srcId="{598B0DC8-D015-264F-A319-AA1F34F636F5}" destId="{4BF8FBAC-5295-3C4D-AB78-7DBCC2F9D363}" srcOrd="1" destOrd="0" presId="urn:microsoft.com/office/officeart/2005/8/layout/hierarchy1"/>
    <dgm:cxn modelId="{426E8D25-3AB3-544A-9FD3-AD07DDAC8BF1}" type="presParOf" srcId="{6B190683-DD42-814E-9C2F-74363A879784}" destId="{391E02E2-759D-7141-BE38-BBD3349BDBC7}" srcOrd="1" destOrd="0" presId="urn:microsoft.com/office/officeart/2005/8/layout/hierarchy1"/>
    <dgm:cxn modelId="{838F2E86-D1D0-9049-A0D5-A5E03168869C}" type="presParOf" srcId="{77ADB9AD-4A8E-5C4F-B099-487C3F0E68A1}" destId="{21C0C16C-BF87-9E4D-9069-9E2833D903E9}" srcOrd="4" destOrd="0" presId="urn:microsoft.com/office/officeart/2005/8/layout/hierarchy1"/>
    <dgm:cxn modelId="{99FB147A-5263-A54A-B1A3-8BEB28ACB2C4}" type="presParOf" srcId="{77ADB9AD-4A8E-5C4F-B099-487C3F0E68A1}" destId="{7FD1853B-A534-2443-901D-3CF9C2DA6C2D}" srcOrd="5" destOrd="0" presId="urn:microsoft.com/office/officeart/2005/8/layout/hierarchy1"/>
    <dgm:cxn modelId="{825213C8-4E51-E242-BD17-8D6B5DE311F3}" type="presParOf" srcId="{7FD1853B-A534-2443-901D-3CF9C2DA6C2D}" destId="{30295194-C681-8F4F-9CCD-E2C27C745A00}" srcOrd="0" destOrd="0" presId="urn:microsoft.com/office/officeart/2005/8/layout/hierarchy1"/>
    <dgm:cxn modelId="{5CFE8363-2302-C949-99C4-912DA56C4714}" type="presParOf" srcId="{30295194-C681-8F4F-9CCD-E2C27C745A00}" destId="{2E53D294-E1FF-5845-ADA4-58CD8536973D}" srcOrd="0" destOrd="0" presId="urn:microsoft.com/office/officeart/2005/8/layout/hierarchy1"/>
    <dgm:cxn modelId="{763031DF-303C-A746-BF42-4E4283F72A6E}" type="presParOf" srcId="{30295194-C681-8F4F-9CCD-E2C27C745A00}" destId="{81611222-2F62-964A-BA85-6348F4870CCC}" srcOrd="1" destOrd="0" presId="urn:microsoft.com/office/officeart/2005/8/layout/hierarchy1"/>
    <dgm:cxn modelId="{C5335D02-7E72-A046-93A0-7AECF0C3DBF1}" type="presParOf" srcId="{7FD1853B-A534-2443-901D-3CF9C2DA6C2D}" destId="{C5AC45CA-4427-374F-AA25-DF326B2E6435}" srcOrd="1" destOrd="0" presId="urn:microsoft.com/office/officeart/2005/8/layout/hierarchy1"/>
    <dgm:cxn modelId="{16647C5E-DF23-3C42-8542-669CB5E241C5}" type="presParOf" srcId="{555346BA-BDAE-0F49-B134-37F079522E06}" destId="{DEA263CE-74B5-794C-BD97-4AD8DD04007D}" srcOrd="1" destOrd="0" presId="urn:microsoft.com/office/officeart/2005/8/layout/hierarchy1"/>
    <dgm:cxn modelId="{8B4F17B4-A941-A042-B7CB-A54FC013F133}" type="presParOf" srcId="{DEA263CE-74B5-794C-BD97-4AD8DD04007D}" destId="{C9D639B9-3CA9-2E47-A7C1-BD73EC130E6C}" srcOrd="0" destOrd="0" presId="urn:microsoft.com/office/officeart/2005/8/layout/hierarchy1"/>
    <dgm:cxn modelId="{274803C9-B48B-7D47-B739-B86B16E98EBD}" type="presParOf" srcId="{C9D639B9-3CA9-2E47-A7C1-BD73EC130E6C}" destId="{56FAA5EF-46BC-284E-8391-9DD720EA4EB1}" srcOrd="0" destOrd="0" presId="urn:microsoft.com/office/officeart/2005/8/layout/hierarchy1"/>
    <dgm:cxn modelId="{58825C54-EFD0-8844-8CE8-1176BEDC04A9}" type="presParOf" srcId="{C9D639B9-3CA9-2E47-A7C1-BD73EC130E6C}" destId="{72A7DD39-D3C7-E746-82B3-DBF57B3C0CA6}" srcOrd="1" destOrd="0" presId="urn:microsoft.com/office/officeart/2005/8/layout/hierarchy1"/>
    <dgm:cxn modelId="{D1AACEB7-20CD-9D4B-9205-67FF6D5D4A01}" type="presParOf" srcId="{DEA263CE-74B5-794C-BD97-4AD8DD04007D}" destId="{F6A6A63C-9BB0-AE4C-9951-8150A0A906DF}" srcOrd="1" destOrd="0" presId="urn:microsoft.com/office/officeart/2005/8/layout/hierarchy1"/>
    <dgm:cxn modelId="{A3E015DF-E20B-FC41-B908-3B4BAA8B81C2}" type="presParOf" srcId="{F6A6A63C-9BB0-AE4C-9951-8150A0A906DF}" destId="{F14E5756-0E7C-6E4E-89D0-47C8F05DE4D3}" srcOrd="0" destOrd="0" presId="urn:microsoft.com/office/officeart/2005/8/layout/hierarchy1"/>
    <dgm:cxn modelId="{3A6A007C-0022-5D4C-AADE-9CC2B6CDB840}" type="presParOf" srcId="{F6A6A63C-9BB0-AE4C-9951-8150A0A906DF}" destId="{14BD56BD-C3FD-6543-A7CF-3BC3EEA3EFC2}" srcOrd="1" destOrd="0" presId="urn:microsoft.com/office/officeart/2005/8/layout/hierarchy1"/>
    <dgm:cxn modelId="{F54E452F-095D-6B4D-9DC8-474EBC18C36E}" type="presParOf" srcId="{14BD56BD-C3FD-6543-A7CF-3BC3EEA3EFC2}" destId="{67AB3BA8-A30B-2A47-B0ED-CED21EDF51A9}" srcOrd="0" destOrd="0" presId="urn:microsoft.com/office/officeart/2005/8/layout/hierarchy1"/>
    <dgm:cxn modelId="{8252F2EA-3957-5C46-BF98-6DFBDCCF317E}" type="presParOf" srcId="{67AB3BA8-A30B-2A47-B0ED-CED21EDF51A9}" destId="{7228443F-1CF9-2A49-8701-F063C5148DF8}" srcOrd="0" destOrd="0" presId="urn:microsoft.com/office/officeart/2005/8/layout/hierarchy1"/>
    <dgm:cxn modelId="{7863B746-ACD6-DD4F-B90D-05F72DB2D173}" type="presParOf" srcId="{67AB3BA8-A30B-2A47-B0ED-CED21EDF51A9}" destId="{0406D586-C4DA-8F42-A59E-91A41F6E99DC}" srcOrd="1" destOrd="0" presId="urn:microsoft.com/office/officeart/2005/8/layout/hierarchy1"/>
    <dgm:cxn modelId="{0F0032CD-ECDD-7143-A169-82E2AD05DB1F}" type="presParOf" srcId="{14BD56BD-C3FD-6543-A7CF-3BC3EEA3EFC2}" destId="{4B3BD849-5458-A347-97D8-A2535DAE8BDD}" srcOrd="1" destOrd="0" presId="urn:microsoft.com/office/officeart/2005/8/layout/hierarchy1"/>
    <dgm:cxn modelId="{E133CA5F-DBAF-9645-8EE1-0A73D20184C7}" type="presParOf" srcId="{F6A6A63C-9BB0-AE4C-9951-8150A0A906DF}" destId="{3FC2097B-0A5B-754D-A384-8744D8C2EBDA}" srcOrd="2" destOrd="0" presId="urn:microsoft.com/office/officeart/2005/8/layout/hierarchy1"/>
    <dgm:cxn modelId="{F34BC1EC-1533-4A44-A3A5-21B2FD648426}" type="presParOf" srcId="{F6A6A63C-9BB0-AE4C-9951-8150A0A906DF}" destId="{0E70A7D9-F50B-B74C-AF0B-EA4FB64BBE0E}" srcOrd="3" destOrd="0" presId="urn:microsoft.com/office/officeart/2005/8/layout/hierarchy1"/>
    <dgm:cxn modelId="{913BF17E-49E2-844B-82F9-421027728E09}" type="presParOf" srcId="{0E70A7D9-F50B-B74C-AF0B-EA4FB64BBE0E}" destId="{421772BB-B357-1A48-9A8F-01C54A72469E}" srcOrd="0" destOrd="0" presId="urn:microsoft.com/office/officeart/2005/8/layout/hierarchy1"/>
    <dgm:cxn modelId="{6B9A4E12-8B58-C94E-BB1F-A4854DA72E89}" type="presParOf" srcId="{421772BB-B357-1A48-9A8F-01C54A72469E}" destId="{5A8442FF-A1F3-8F40-9C89-2BDE794F4B3C}" srcOrd="0" destOrd="0" presId="urn:microsoft.com/office/officeart/2005/8/layout/hierarchy1"/>
    <dgm:cxn modelId="{D3FDDB4E-16D6-D747-9710-DD49C7917C6A}" type="presParOf" srcId="{421772BB-B357-1A48-9A8F-01C54A72469E}" destId="{C8E96E71-D1F5-A14F-BE9A-FCA354C3EFA5}" srcOrd="1" destOrd="0" presId="urn:microsoft.com/office/officeart/2005/8/layout/hierarchy1"/>
    <dgm:cxn modelId="{5CBDB838-BE0C-1844-A0DE-56EF506E1F38}" type="presParOf" srcId="{0E70A7D9-F50B-B74C-AF0B-EA4FB64BBE0E}" destId="{221E4D8E-05BB-8B4D-A499-7E3E7C294660}" srcOrd="1" destOrd="0" presId="urn:microsoft.com/office/officeart/2005/8/layout/hierarchy1"/>
    <dgm:cxn modelId="{84D60E17-1672-0140-BA0C-96562B4FF121}" type="presParOf" srcId="{F6A6A63C-9BB0-AE4C-9951-8150A0A906DF}" destId="{55B72BCD-CE50-424A-ADCA-93BADC3A2E09}" srcOrd="4" destOrd="0" presId="urn:microsoft.com/office/officeart/2005/8/layout/hierarchy1"/>
    <dgm:cxn modelId="{6FA16E07-910F-AE40-86ED-DFD29B359917}" type="presParOf" srcId="{F6A6A63C-9BB0-AE4C-9951-8150A0A906DF}" destId="{8C7DFB5B-6450-DC4F-847F-0B91EC3771D7}" srcOrd="5" destOrd="0" presId="urn:microsoft.com/office/officeart/2005/8/layout/hierarchy1"/>
    <dgm:cxn modelId="{3731969D-440A-D04E-A8B3-0C9040BFD89E}" type="presParOf" srcId="{8C7DFB5B-6450-DC4F-847F-0B91EC3771D7}" destId="{8E479062-1EEC-244C-82C2-61C6A40D9F32}" srcOrd="0" destOrd="0" presId="urn:microsoft.com/office/officeart/2005/8/layout/hierarchy1"/>
    <dgm:cxn modelId="{2B30372C-1283-F64D-8096-904B136C3ADD}" type="presParOf" srcId="{8E479062-1EEC-244C-82C2-61C6A40D9F32}" destId="{20EAA044-1E1C-4747-B493-ABE0CBBC9277}" srcOrd="0" destOrd="0" presId="urn:microsoft.com/office/officeart/2005/8/layout/hierarchy1"/>
    <dgm:cxn modelId="{F5998C0A-4A63-DB4E-A214-30E145445B92}" type="presParOf" srcId="{8E479062-1EEC-244C-82C2-61C6A40D9F32}" destId="{3A765EAA-AA59-8E43-8085-FF904CFB6AE6}" srcOrd="1" destOrd="0" presId="urn:microsoft.com/office/officeart/2005/8/layout/hierarchy1"/>
    <dgm:cxn modelId="{DE2381AE-0007-5F4A-A3F4-06BD8B3B8FD1}" type="presParOf" srcId="{8C7DFB5B-6450-DC4F-847F-0B91EC3771D7}" destId="{8D32B72C-8073-CA48-9CF6-1A987D5252A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37EF9-FB01-3743-993A-304B1EBD4E68}" type="doc">
      <dgm:prSet loTypeId="urn:microsoft.com/office/officeart/2005/8/layout/hierarchy3" loCatId="" qsTypeId="urn:microsoft.com/office/officeart/2005/8/quickstyle/simple4" qsCatId="simple" csTypeId="urn:microsoft.com/office/officeart/2005/8/colors/colorful4" csCatId="colorful" phldr="1"/>
      <dgm:spPr/>
      <dgm:t>
        <a:bodyPr/>
        <a:lstStyle/>
        <a:p>
          <a:endParaRPr lang="fr-FR"/>
        </a:p>
      </dgm:t>
    </dgm:pt>
    <dgm:pt modelId="{8C86EBF4-1851-2244-9D6F-CE00EBEDD523}">
      <dgm:prSet phldrT="[Texte]" custT="1"/>
      <dgm:spPr>
        <a:solidFill>
          <a:srgbClr val="008000"/>
        </a:solidFill>
      </dgm:spPr>
      <dgm:t>
        <a:bodyPr/>
        <a:lstStyle/>
        <a:p>
          <a:r>
            <a:rPr lang="fr-FR" sz="2000" dirty="0" smtClean="0"/>
            <a:t>Objectifs </a:t>
          </a:r>
          <a:endParaRPr lang="fr-FR" sz="2000" dirty="0"/>
        </a:p>
      </dgm:t>
    </dgm:pt>
    <dgm:pt modelId="{802FE372-43FD-DE4B-8C65-ED1F5C56916C}" type="parTrans" cxnId="{CBC112B1-5DAE-1946-A982-79B751AE9B1D}">
      <dgm:prSet/>
      <dgm:spPr/>
      <dgm:t>
        <a:bodyPr/>
        <a:lstStyle/>
        <a:p>
          <a:endParaRPr lang="fr-FR"/>
        </a:p>
      </dgm:t>
    </dgm:pt>
    <dgm:pt modelId="{111EAEF4-A651-6C4C-9C64-1E5B9C2EE2BE}" type="sibTrans" cxnId="{CBC112B1-5DAE-1946-A982-79B751AE9B1D}">
      <dgm:prSet/>
      <dgm:spPr/>
      <dgm:t>
        <a:bodyPr/>
        <a:lstStyle/>
        <a:p>
          <a:endParaRPr lang="fr-FR"/>
        </a:p>
      </dgm:t>
    </dgm:pt>
    <dgm:pt modelId="{A50D5BDE-DACB-8A41-8B8D-4498C8999BE8}">
      <dgm:prSet phldrT="[Texte]" custT="1"/>
      <dgm:spPr/>
      <dgm:t>
        <a:bodyPr/>
        <a:lstStyle/>
        <a:p>
          <a:pPr algn="ctr"/>
          <a:r>
            <a:rPr lang="fr-BE" sz="1100" b="1" dirty="0" smtClean="0"/>
            <a:t>Proposer un état des lieux du processus de « digitalisation » du SPW </a:t>
          </a:r>
          <a:r>
            <a:rPr lang="fr-BE" sz="1100" dirty="0" smtClean="0"/>
            <a:t>et l’identification des mécanismes d’innovation en la matière.</a:t>
          </a:r>
          <a:endParaRPr lang="fr-FR" sz="1100" dirty="0"/>
        </a:p>
      </dgm:t>
    </dgm:pt>
    <dgm:pt modelId="{0185DEFA-BDF4-5A43-89B9-2B5ADBB9D0CF}" type="parTrans" cxnId="{B3DF7DAC-C467-8B4B-9696-5449DD8909D1}">
      <dgm:prSet/>
      <dgm:spPr/>
      <dgm:t>
        <a:bodyPr/>
        <a:lstStyle/>
        <a:p>
          <a:endParaRPr lang="fr-FR"/>
        </a:p>
      </dgm:t>
    </dgm:pt>
    <dgm:pt modelId="{4DEC14CA-1A69-FC42-9077-A93C78CF523C}" type="sibTrans" cxnId="{B3DF7DAC-C467-8B4B-9696-5449DD8909D1}">
      <dgm:prSet/>
      <dgm:spPr/>
      <dgm:t>
        <a:bodyPr/>
        <a:lstStyle/>
        <a:p>
          <a:endParaRPr lang="fr-FR"/>
        </a:p>
      </dgm:t>
    </dgm:pt>
    <dgm:pt modelId="{4772159E-2818-174F-88C4-8B3ADD630DB4}">
      <dgm:prSet phldrT="[Texte]" custT="1"/>
      <dgm:spPr/>
      <dgm:t>
        <a:bodyPr/>
        <a:lstStyle/>
        <a:p>
          <a:r>
            <a:rPr lang="fr-BE" sz="1100" b="1" dirty="0" smtClean="0">
              <a:cs typeface="Calibri"/>
            </a:rPr>
            <a:t>Proposer un diagnostic prospectif </a:t>
          </a:r>
          <a:r>
            <a:rPr lang="fr-BE" sz="1100" dirty="0" smtClean="0">
              <a:cs typeface="Calibri"/>
            </a:rPr>
            <a:t>pouvant servir de base au développement d’une vision partagée</a:t>
          </a:r>
          <a:endParaRPr lang="fr-FR" sz="1100" dirty="0"/>
        </a:p>
      </dgm:t>
    </dgm:pt>
    <dgm:pt modelId="{70536806-4FB6-2B4B-88D2-6C951BCDFCAD}" type="parTrans" cxnId="{296AECB6-487E-094B-B338-2C633587CF01}">
      <dgm:prSet/>
      <dgm:spPr/>
      <dgm:t>
        <a:bodyPr/>
        <a:lstStyle/>
        <a:p>
          <a:endParaRPr lang="fr-FR"/>
        </a:p>
      </dgm:t>
    </dgm:pt>
    <dgm:pt modelId="{99EFCB20-AEDA-9A4D-9DB8-192764E20BCD}" type="sibTrans" cxnId="{296AECB6-487E-094B-B338-2C633587CF01}">
      <dgm:prSet/>
      <dgm:spPr/>
      <dgm:t>
        <a:bodyPr/>
        <a:lstStyle/>
        <a:p>
          <a:endParaRPr lang="fr-FR"/>
        </a:p>
      </dgm:t>
    </dgm:pt>
    <dgm:pt modelId="{7B0FA83C-DAEF-6043-BD23-FB89BB94767A}">
      <dgm:prSet phldrT="[Texte]" custT="1"/>
      <dgm:spPr>
        <a:solidFill>
          <a:schemeClr val="accent2">
            <a:lumMod val="75000"/>
          </a:schemeClr>
        </a:solidFill>
      </dgm:spPr>
      <dgm:t>
        <a:bodyPr/>
        <a:lstStyle/>
        <a:p>
          <a:r>
            <a:rPr lang="fr-FR" sz="2000" dirty="0" smtClean="0"/>
            <a:t>Structure</a:t>
          </a:r>
          <a:endParaRPr lang="fr-FR" sz="2000" dirty="0"/>
        </a:p>
      </dgm:t>
    </dgm:pt>
    <dgm:pt modelId="{DFDC152B-8286-3740-B682-70809F04E5CB}" type="parTrans" cxnId="{E6FEFB0B-AFFA-4145-9727-0D1DE021602C}">
      <dgm:prSet/>
      <dgm:spPr/>
      <dgm:t>
        <a:bodyPr/>
        <a:lstStyle/>
        <a:p>
          <a:endParaRPr lang="fr-FR"/>
        </a:p>
      </dgm:t>
    </dgm:pt>
    <dgm:pt modelId="{888DD18B-3E9E-AA49-9E59-2F82FDB97228}" type="sibTrans" cxnId="{E6FEFB0B-AFFA-4145-9727-0D1DE021602C}">
      <dgm:prSet/>
      <dgm:spPr/>
      <dgm:t>
        <a:bodyPr/>
        <a:lstStyle/>
        <a:p>
          <a:endParaRPr lang="fr-FR"/>
        </a:p>
      </dgm:t>
    </dgm:pt>
    <dgm:pt modelId="{290A0629-152E-2546-AD3C-3D5AE7316E84}">
      <dgm:prSet phldrT="[Texte]" custT="1"/>
      <dgm:spPr/>
      <dgm:t>
        <a:bodyPr/>
        <a:lstStyle/>
        <a:p>
          <a:r>
            <a:rPr lang="fr-BE" sz="1100" b="1" dirty="0" smtClean="0"/>
            <a:t>Analyse exploratoire</a:t>
          </a:r>
        </a:p>
      </dgm:t>
    </dgm:pt>
    <dgm:pt modelId="{4DFAD959-20FE-1744-AE60-3A666CBA2CDA}" type="parTrans" cxnId="{71443418-0516-AE4C-9DA7-0747CD7CBC29}">
      <dgm:prSet/>
      <dgm:spPr/>
      <dgm:t>
        <a:bodyPr/>
        <a:lstStyle/>
        <a:p>
          <a:endParaRPr lang="fr-FR"/>
        </a:p>
      </dgm:t>
    </dgm:pt>
    <dgm:pt modelId="{E4B0FE95-5667-5349-A17B-B95BEC7DECF5}" type="sibTrans" cxnId="{71443418-0516-AE4C-9DA7-0747CD7CBC29}">
      <dgm:prSet/>
      <dgm:spPr/>
      <dgm:t>
        <a:bodyPr/>
        <a:lstStyle/>
        <a:p>
          <a:endParaRPr lang="fr-FR"/>
        </a:p>
      </dgm:t>
    </dgm:pt>
    <dgm:pt modelId="{BA146186-5F45-3E46-8AC4-98A1F56D3B65}">
      <dgm:prSet phldrT="[Texte]" custT="1"/>
      <dgm:spPr/>
      <dgm:t>
        <a:bodyPr/>
        <a:lstStyle/>
        <a:p>
          <a:r>
            <a:rPr lang="fr-FR" sz="2000" dirty="0" smtClean="0"/>
            <a:t>Timing</a:t>
          </a:r>
          <a:endParaRPr lang="fr-FR" sz="2000" dirty="0"/>
        </a:p>
      </dgm:t>
    </dgm:pt>
    <dgm:pt modelId="{99121F47-D02D-2242-9F25-9627823C81D2}" type="parTrans" cxnId="{4F18860C-1809-2B4F-8C48-FC54BC2FEFDB}">
      <dgm:prSet/>
      <dgm:spPr/>
      <dgm:t>
        <a:bodyPr/>
        <a:lstStyle/>
        <a:p>
          <a:endParaRPr lang="fr-FR"/>
        </a:p>
      </dgm:t>
    </dgm:pt>
    <dgm:pt modelId="{251723E6-CB2B-7C44-8F31-0703053C2380}" type="sibTrans" cxnId="{4F18860C-1809-2B4F-8C48-FC54BC2FEFDB}">
      <dgm:prSet/>
      <dgm:spPr/>
      <dgm:t>
        <a:bodyPr/>
        <a:lstStyle/>
        <a:p>
          <a:endParaRPr lang="fr-FR"/>
        </a:p>
      </dgm:t>
    </dgm:pt>
    <dgm:pt modelId="{36203715-D51D-1B4C-B933-3D6B8E6DB32E}">
      <dgm:prSet phldrT="[Texte]" custT="1"/>
      <dgm:spPr/>
      <dgm:t>
        <a:bodyPr/>
        <a:lstStyle/>
        <a:p>
          <a:r>
            <a:rPr lang="fr-FR" sz="2000" dirty="0" smtClean="0"/>
            <a:t>Equipe de projet</a:t>
          </a:r>
          <a:endParaRPr lang="fr-FR" sz="2000" dirty="0"/>
        </a:p>
      </dgm:t>
    </dgm:pt>
    <dgm:pt modelId="{3EAAC025-2CFB-6944-B67D-03ED068589B2}" type="parTrans" cxnId="{E0C40331-063D-644D-AD2E-50294124EE03}">
      <dgm:prSet/>
      <dgm:spPr/>
      <dgm:t>
        <a:bodyPr/>
        <a:lstStyle/>
        <a:p>
          <a:endParaRPr lang="fr-FR"/>
        </a:p>
      </dgm:t>
    </dgm:pt>
    <dgm:pt modelId="{DF45E746-C333-8D45-9B26-7DF7E8E5305C}" type="sibTrans" cxnId="{E0C40331-063D-644D-AD2E-50294124EE03}">
      <dgm:prSet/>
      <dgm:spPr/>
      <dgm:t>
        <a:bodyPr/>
        <a:lstStyle/>
        <a:p>
          <a:endParaRPr lang="fr-FR"/>
        </a:p>
      </dgm:t>
    </dgm:pt>
    <dgm:pt modelId="{7DA46E98-1AE4-A346-9392-DACD2D3F5AEF}">
      <dgm:prSet phldrT="[Texte]" custT="1"/>
      <dgm:spPr/>
      <dgm:t>
        <a:bodyPr/>
        <a:lstStyle/>
        <a:p>
          <a:r>
            <a:rPr lang="fr-FR" sz="2000" dirty="0" smtClean="0"/>
            <a:t>Motivation</a:t>
          </a:r>
          <a:endParaRPr lang="fr-FR" sz="2000" dirty="0"/>
        </a:p>
      </dgm:t>
    </dgm:pt>
    <dgm:pt modelId="{45F61DC5-D5C2-C548-A409-BA273D66FF65}" type="parTrans" cxnId="{AAFBB5FA-DB5D-5146-A8F8-DC3D9D6DDBBA}">
      <dgm:prSet/>
      <dgm:spPr/>
      <dgm:t>
        <a:bodyPr/>
        <a:lstStyle/>
        <a:p>
          <a:endParaRPr lang="fr-FR"/>
        </a:p>
      </dgm:t>
    </dgm:pt>
    <dgm:pt modelId="{B0B171F4-E9FF-B446-AB42-EAC5358AF081}" type="sibTrans" cxnId="{AAFBB5FA-DB5D-5146-A8F8-DC3D9D6DDBBA}">
      <dgm:prSet/>
      <dgm:spPr/>
      <dgm:t>
        <a:bodyPr/>
        <a:lstStyle/>
        <a:p>
          <a:endParaRPr lang="fr-FR"/>
        </a:p>
      </dgm:t>
    </dgm:pt>
    <dgm:pt modelId="{B48C6E22-F840-B44F-B5DF-31995BDA8F87}">
      <dgm:prSet phldrT="[Texte]" custT="1"/>
      <dgm:spPr/>
      <dgm:t>
        <a:bodyPr/>
        <a:lstStyle/>
        <a:p>
          <a:r>
            <a:rPr lang="fr-BE" sz="1100" b="0" dirty="0" smtClean="0">
              <a:latin typeface="Calibri"/>
              <a:cs typeface="Calibri"/>
            </a:rPr>
            <a:t>Demande du Ministre-Président dans le cadre de </a:t>
          </a:r>
          <a:r>
            <a:rPr lang="fr-BE" sz="1100" b="1" dirty="0" smtClean="0">
              <a:latin typeface="Calibri"/>
              <a:cs typeface="Calibri"/>
            </a:rPr>
            <a:t>l’évaluation du Plan Marshall 4.0,</a:t>
          </a:r>
          <a:r>
            <a:rPr lang="fr-BE" sz="1100" b="0" dirty="0" smtClean="0">
              <a:latin typeface="Calibri"/>
              <a:cs typeface="Calibri"/>
            </a:rPr>
            <a:t> volet digitalisation de l’économie</a:t>
          </a:r>
          <a:endParaRPr lang="fr-FR" sz="1100" b="0" dirty="0"/>
        </a:p>
      </dgm:t>
    </dgm:pt>
    <dgm:pt modelId="{39F246C4-3720-2A4F-8BD4-EFA8790BA54B}" type="parTrans" cxnId="{F0C738E7-B688-B146-93F3-8A190D4ECF96}">
      <dgm:prSet/>
      <dgm:spPr/>
      <dgm:t>
        <a:bodyPr/>
        <a:lstStyle/>
        <a:p>
          <a:endParaRPr lang="fr-FR"/>
        </a:p>
      </dgm:t>
    </dgm:pt>
    <dgm:pt modelId="{43B5576A-D0BE-AF4E-A148-F538452D10E7}" type="sibTrans" cxnId="{F0C738E7-B688-B146-93F3-8A190D4ECF96}">
      <dgm:prSet/>
      <dgm:spPr/>
      <dgm:t>
        <a:bodyPr/>
        <a:lstStyle/>
        <a:p>
          <a:endParaRPr lang="fr-FR"/>
        </a:p>
      </dgm:t>
    </dgm:pt>
    <dgm:pt modelId="{303FE151-5B79-754B-9040-2832A422CF9C}">
      <dgm:prSet phldrT="[Texte]" custT="1"/>
      <dgm:spPr/>
      <dgm:t>
        <a:bodyPr/>
        <a:lstStyle/>
        <a:p>
          <a:r>
            <a:rPr lang="fr-BE" sz="1100" b="1" dirty="0" smtClean="0"/>
            <a:t>Janvier-mars 2018</a:t>
          </a:r>
          <a:endParaRPr lang="fr-FR" sz="1100" b="1" dirty="0"/>
        </a:p>
      </dgm:t>
    </dgm:pt>
    <dgm:pt modelId="{871A1202-B197-D74A-A6C8-DA646D14C660}" type="parTrans" cxnId="{95742F4B-35E5-2F40-8B7D-A35537E941CA}">
      <dgm:prSet/>
      <dgm:spPr/>
      <dgm:t>
        <a:bodyPr/>
        <a:lstStyle/>
        <a:p>
          <a:endParaRPr lang="fr-FR"/>
        </a:p>
      </dgm:t>
    </dgm:pt>
    <dgm:pt modelId="{6C7E56F0-35E3-4B48-A420-A79623E9BEE1}" type="sibTrans" cxnId="{95742F4B-35E5-2F40-8B7D-A35537E941CA}">
      <dgm:prSet/>
      <dgm:spPr/>
      <dgm:t>
        <a:bodyPr/>
        <a:lstStyle/>
        <a:p>
          <a:endParaRPr lang="fr-FR"/>
        </a:p>
      </dgm:t>
    </dgm:pt>
    <dgm:pt modelId="{A8FF8675-E41F-1144-86E2-67E02C07583B}">
      <dgm:prSet phldrT="[Texte]" custT="1"/>
      <dgm:spPr/>
      <dgm:t>
        <a:bodyPr/>
        <a:lstStyle/>
        <a:p>
          <a:r>
            <a:rPr lang="fr-BE" sz="1100" b="1" dirty="0" smtClean="0"/>
            <a:t>Vincent Calay </a:t>
          </a:r>
        </a:p>
        <a:p>
          <a:r>
            <a:rPr lang="fr-BE" sz="1000" dirty="0" smtClean="0"/>
            <a:t>Attaché scientifique, coordinateur du projet</a:t>
          </a:r>
          <a:endParaRPr lang="fr-FR" sz="1000" dirty="0"/>
        </a:p>
      </dgm:t>
    </dgm:pt>
    <dgm:pt modelId="{F49CBEE8-9706-584A-B33E-6FD2B86D84B1}" type="parTrans" cxnId="{B622E89A-38B9-964E-A1B0-2EE88F8A3B05}">
      <dgm:prSet/>
      <dgm:spPr/>
      <dgm:t>
        <a:bodyPr/>
        <a:lstStyle/>
        <a:p>
          <a:endParaRPr lang="fr-FR"/>
        </a:p>
      </dgm:t>
    </dgm:pt>
    <dgm:pt modelId="{E68EAD50-71B1-FA42-813C-48750A9FB748}" type="sibTrans" cxnId="{B622E89A-38B9-964E-A1B0-2EE88F8A3B05}">
      <dgm:prSet/>
      <dgm:spPr/>
      <dgm:t>
        <a:bodyPr/>
        <a:lstStyle/>
        <a:p>
          <a:endParaRPr lang="fr-FR"/>
        </a:p>
      </dgm:t>
    </dgm:pt>
    <dgm:pt modelId="{9F2E30C8-1EEF-2C45-8CBC-91B118631FCA}">
      <dgm:prSet custT="1"/>
      <dgm:spPr/>
      <dgm:t>
        <a:bodyPr/>
        <a:lstStyle/>
        <a:p>
          <a:r>
            <a:rPr lang="fr-BE" sz="1100" b="1" dirty="0" smtClean="0"/>
            <a:t>Mathieu Mosty</a:t>
          </a:r>
        </a:p>
        <a:p>
          <a:r>
            <a:rPr lang="fr-BE" sz="1000" dirty="0" smtClean="0"/>
            <a:t>Attaché qualifié, aspects qualitatifs et quantitatifs</a:t>
          </a:r>
        </a:p>
      </dgm:t>
    </dgm:pt>
    <dgm:pt modelId="{10E20520-51DE-4B40-8F43-B1C79649C865}" type="parTrans" cxnId="{61A45B79-D124-9E48-89B7-BA4CEC3C9EF9}">
      <dgm:prSet/>
      <dgm:spPr/>
      <dgm:t>
        <a:bodyPr/>
        <a:lstStyle/>
        <a:p>
          <a:endParaRPr lang="fr-FR"/>
        </a:p>
      </dgm:t>
    </dgm:pt>
    <dgm:pt modelId="{A89A6B64-1850-E44D-AC5E-8745A5CDDA4C}" type="sibTrans" cxnId="{61A45B79-D124-9E48-89B7-BA4CEC3C9EF9}">
      <dgm:prSet/>
      <dgm:spPr/>
      <dgm:t>
        <a:bodyPr/>
        <a:lstStyle/>
        <a:p>
          <a:endParaRPr lang="fr-FR"/>
        </a:p>
      </dgm:t>
    </dgm:pt>
    <dgm:pt modelId="{A749EB1A-703C-8448-9AF6-ABA548DC879E}">
      <dgm:prSet custT="1"/>
      <dgm:spPr/>
      <dgm:t>
        <a:bodyPr/>
        <a:lstStyle/>
        <a:p>
          <a:r>
            <a:rPr lang="fr-BE" sz="1100" b="1" dirty="0" smtClean="0"/>
            <a:t>Régine Paque </a:t>
          </a:r>
        </a:p>
        <a:p>
          <a:r>
            <a:rPr lang="fr-BE" sz="1000" dirty="0" smtClean="0"/>
            <a:t>Attachée scientifique, aspects quantitatifs</a:t>
          </a:r>
        </a:p>
      </dgm:t>
    </dgm:pt>
    <dgm:pt modelId="{A98FB03E-0E27-EC4D-ADCA-A02C2AE6E17C}" type="parTrans" cxnId="{D7E02587-F92E-2F4C-97DC-8DBCC47D07E3}">
      <dgm:prSet/>
      <dgm:spPr/>
      <dgm:t>
        <a:bodyPr/>
        <a:lstStyle/>
        <a:p>
          <a:endParaRPr lang="fr-FR"/>
        </a:p>
      </dgm:t>
    </dgm:pt>
    <dgm:pt modelId="{A7AFFAA2-16D3-7B42-A239-48713F26C5FA}" type="sibTrans" cxnId="{D7E02587-F92E-2F4C-97DC-8DBCC47D07E3}">
      <dgm:prSet/>
      <dgm:spPr/>
      <dgm:t>
        <a:bodyPr/>
        <a:lstStyle/>
        <a:p>
          <a:endParaRPr lang="fr-FR"/>
        </a:p>
      </dgm:t>
    </dgm:pt>
    <dgm:pt modelId="{E5AA420B-9250-2F42-9037-A139398CB01F}">
      <dgm:prSet custT="1"/>
      <dgm:spPr/>
      <dgm:t>
        <a:bodyPr/>
        <a:lstStyle/>
        <a:p>
          <a:r>
            <a:rPr lang="fr-BE" sz="1100" b="1" dirty="0" smtClean="0">
              <a:latin typeface="Calibri"/>
              <a:cs typeface="Calibri"/>
            </a:rPr>
            <a:t>Síle O’Dorchai </a:t>
          </a:r>
        </a:p>
        <a:p>
          <a:r>
            <a:rPr lang="fr-BE" sz="1000" dirty="0" smtClean="0">
              <a:latin typeface="Calibri"/>
              <a:cs typeface="Calibri"/>
            </a:rPr>
            <a:t>Directrice scientifique </a:t>
          </a:r>
          <a:r>
            <a:rPr lang="mr-IN" sz="1000" dirty="0" smtClean="0">
              <a:latin typeface="Calibri"/>
              <a:cs typeface="Calibri"/>
            </a:rPr>
            <a:t>–</a:t>
          </a:r>
          <a:r>
            <a:rPr lang="fr-BE" sz="1000" dirty="0" smtClean="0">
              <a:latin typeface="Calibri"/>
              <a:cs typeface="Calibri"/>
            </a:rPr>
            <a:t> Direction Recherche et évaluation</a:t>
          </a:r>
        </a:p>
      </dgm:t>
    </dgm:pt>
    <dgm:pt modelId="{0E80E837-99DD-7341-877B-4AFFBC859003}" type="parTrans" cxnId="{5BF59AB5-10FE-E541-B7B2-BCC2262EBFB3}">
      <dgm:prSet/>
      <dgm:spPr/>
      <dgm:t>
        <a:bodyPr/>
        <a:lstStyle/>
        <a:p>
          <a:endParaRPr lang="fr-FR"/>
        </a:p>
      </dgm:t>
    </dgm:pt>
    <dgm:pt modelId="{F0ED3F71-C766-A047-94B2-1D511050B59D}" type="sibTrans" cxnId="{5BF59AB5-10FE-E541-B7B2-BCC2262EBFB3}">
      <dgm:prSet/>
      <dgm:spPr/>
      <dgm:t>
        <a:bodyPr/>
        <a:lstStyle/>
        <a:p>
          <a:endParaRPr lang="fr-FR"/>
        </a:p>
      </dgm:t>
    </dgm:pt>
    <dgm:pt modelId="{260C4297-639C-3941-ADA7-B80E6DAA3EF4}">
      <dgm:prSet custT="1"/>
      <dgm:spPr/>
      <dgm:t>
        <a:bodyPr/>
        <a:lstStyle/>
        <a:p>
          <a:r>
            <a:rPr lang="fr-BE" sz="1100" b="1" dirty="0" smtClean="0">
              <a:latin typeface="Calibri"/>
              <a:cs typeface="Calibri"/>
            </a:rPr>
            <a:t>Jean-Luc Guyot </a:t>
          </a:r>
        </a:p>
        <a:p>
          <a:r>
            <a:rPr lang="fr-BE" sz="1000" dirty="0" smtClean="0">
              <a:latin typeface="Calibri"/>
              <a:cs typeface="Calibri"/>
            </a:rPr>
            <a:t>Directeur scientifique </a:t>
          </a:r>
          <a:r>
            <a:rPr lang="mr-IN" sz="1000" dirty="0" smtClean="0">
              <a:latin typeface="Calibri"/>
              <a:cs typeface="Calibri"/>
            </a:rPr>
            <a:t>–</a:t>
          </a:r>
          <a:r>
            <a:rPr lang="fr-BE" sz="1000" dirty="0" smtClean="0">
              <a:latin typeface="Calibri"/>
              <a:cs typeface="Calibri"/>
            </a:rPr>
            <a:t> Direction de l’Anticipation des phénomènes socio-économiques</a:t>
          </a:r>
        </a:p>
      </dgm:t>
    </dgm:pt>
    <dgm:pt modelId="{55EBC8DD-E6C3-784B-8FDF-91CD2F25A3B7}" type="parTrans" cxnId="{836202B0-950F-F84F-9383-0478DA419254}">
      <dgm:prSet/>
      <dgm:spPr/>
      <dgm:t>
        <a:bodyPr/>
        <a:lstStyle/>
        <a:p>
          <a:endParaRPr lang="fr-FR"/>
        </a:p>
      </dgm:t>
    </dgm:pt>
    <dgm:pt modelId="{A119A7AC-2B2A-4944-8961-2FB339022CB5}" type="sibTrans" cxnId="{836202B0-950F-F84F-9383-0478DA419254}">
      <dgm:prSet/>
      <dgm:spPr/>
      <dgm:t>
        <a:bodyPr/>
        <a:lstStyle/>
        <a:p>
          <a:endParaRPr lang="fr-FR"/>
        </a:p>
      </dgm:t>
    </dgm:pt>
    <dgm:pt modelId="{DF4B908D-97C4-5240-BF15-DFB870DA2F6C}">
      <dgm:prSet phldrT="[Texte]" custT="1"/>
      <dgm:spPr/>
      <dgm:t>
        <a:bodyPr/>
        <a:lstStyle/>
        <a:p>
          <a:r>
            <a:rPr lang="fr-BE" sz="1100" b="1" dirty="0" smtClean="0"/>
            <a:t>Analyse des enjeux </a:t>
          </a:r>
        </a:p>
      </dgm:t>
    </dgm:pt>
    <dgm:pt modelId="{AD3F0461-FD7A-544F-9A4E-5813FCBE99CD}" type="parTrans" cxnId="{694AD7CF-FAA2-1946-8D88-E3CDC6DB0D58}">
      <dgm:prSet/>
      <dgm:spPr/>
      <dgm:t>
        <a:bodyPr/>
        <a:lstStyle/>
        <a:p>
          <a:endParaRPr lang="fr-FR"/>
        </a:p>
      </dgm:t>
    </dgm:pt>
    <dgm:pt modelId="{31835D2A-5CA8-1E44-8B7F-851254330A21}" type="sibTrans" cxnId="{694AD7CF-FAA2-1946-8D88-E3CDC6DB0D58}">
      <dgm:prSet/>
      <dgm:spPr/>
      <dgm:t>
        <a:bodyPr/>
        <a:lstStyle/>
        <a:p>
          <a:endParaRPr lang="fr-FR"/>
        </a:p>
      </dgm:t>
    </dgm:pt>
    <dgm:pt modelId="{255D04B3-E540-3F41-B75C-524E51E2EADE}">
      <dgm:prSet phldrT="[Texte]" custT="1"/>
      <dgm:spPr/>
      <dgm:t>
        <a:bodyPr/>
        <a:lstStyle/>
        <a:p>
          <a:r>
            <a:rPr lang="fr-BE" sz="1100" b="1" dirty="0" smtClean="0"/>
            <a:t>Diagnostic dépenses informatiques et état des RH</a:t>
          </a:r>
          <a:endParaRPr lang="fr-FR" sz="1100" b="1" dirty="0"/>
        </a:p>
      </dgm:t>
    </dgm:pt>
    <dgm:pt modelId="{F5DC0B5F-3ECD-9E48-95DA-5E897607973E}" type="parTrans" cxnId="{41ACEDFB-CB54-7946-92EF-16C1A0255403}">
      <dgm:prSet/>
      <dgm:spPr/>
      <dgm:t>
        <a:bodyPr/>
        <a:lstStyle/>
        <a:p>
          <a:endParaRPr lang="fr-FR"/>
        </a:p>
      </dgm:t>
    </dgm:pt>
    <dgm:pt modelId="{CC69599A-9CB9-8248-AE12-9274F06E5429}" type="sibTrans" cxnId="{41ACEDFB-CB54-7946-92EF-16C1A0255403}">
      <dgm:prSet/>
      <dgm:spPr/>
      <dgm:t>
        <a:bodyPr/>
        <a:lstStyle/>
        <a:p>
          <a:endParaRPr lang="fr-FR"/>
        </a:p>
      </dgm:t>
    </dgm:pt>
    <dgm:pt modelId="{E568A399-D3C3-AA45-87B0-ABA234D250E3}">
      <dgm:prSet phldrT="[Texte]" custT="1"/>
      <dgm:spPr/>
      <dgm:t>
        <a:bodyPr/>
        <a:lstStyle/>
        <a:p>
          <a:r>
            <a:rPr lang="fr-BE" sz="1100" b="1" dirty="0" smtClean="0"/>
            <a:t>Ateliers consultatifs</a:t>
          </a:r>
        </a:p>
      </dgm:t>
    </dgm:pt>
    <dgm:pt modelId="{0E7CCBDF-F570-F942-908F-777148C2281E}" type="parTrans" cxnId="{817D7B5E-02B1-0F40-B69D-D37F41D79900}">
      <dgm:prSet/>
      <dgm:spPr/>
      <dgm:t>
        <a:bodyPr/>
        <a:lstStyle/>
        <a:p>
          <a:endParaRPr lang="fr-FR"/>
        </a:p>
      </dgm:t>
    </dgm:pt>
    <dgm:pt modelId="{69F0659B-8FE7-B14D-B851-4C8D42482343}" type="sibTrans" cxnId="{817D7B5E-02B1-0F40-B69D-D37F41D79900}">
      <dgm:prSet/>
      <dgm:spPr/>
      <dgm:t>
        <a:bodyPr/>
        <a:lstStyle/>
        <a:p>
          <a:endParaRPr lang="fr-FR"/>
        </a:p>
      </dgm:t>
    </dgm:pt>
    <dgm:pt modelId="{568B97DF-1EE1-FB49-B57D-B1F28BF91E65}">
      <dgm:prSet phldrT="[Texte]" custT="1"/>
      <dgm:spPr/>
      <dgm:t>
        <a:bodyPr/>
        <a:lstStyle/>
        <a:p>
          <a:r>
            <a:rPr lang="fr-FR" sz="1100" b="1" dirty="0" smtClean="0"/>
            <a:t>Avril-mai 2018</a:t>
          </a:r>
          <a:endParaRPr lang="fr-FR" sz="1100" b="1" dirty="0"/>
        </a:p>
      </dgm:t>
    </dgm:pt>
    <dgm:pt modelId="{1A1A3176-C1ED-8641-8B62-C3D47C5EFED5}" type="parTrans" cxnId="{8B6FAE0A-F85C-F14E-9884-A0F05872ABB1}">
      <dgm:prSet/>
      <dgm:spPr/>
      <dgm:t>
        <a:bodyPr/>
        <a:lstStyle/>
        <a:p>
          <a:endParaRPr lang="fr-FR"/>
        </a:p>
      </dgm:t>
    </dgm:pt>
    <dgm:pt modelId="{C13C672B-BDAC-9B44-B4A1-8EC0B1C90215}" type="sibTrans" cxnId="{8B6FAE0A-F85C-F14E-9884-A0F05872ABB1}">
      <dgm:prSet/>
      <dgm:spPr/>
      <dgm:t>
        <a:bodyPr/>
        <a:lstStyle/>
        <a:p>
          <a:endParaRPr lang="fr-FR"/>
        </a:p>
      </dgm:t>
    </dgm:pt>
    <dgm:pt modelId="{AD78C389-AB69-0B43-8F33-D2346B014FF6}">
      <dgm:prSet phldrT="[Texte]" custT="1"/>
      <dgm:spPr/>
      <dgm:t>
        <a:bodyPr/>
        <a:lstStyle/>
        <a:p>
          <a:r>
            <a:rPr lang="fr-FR" sz="1100" b="1" dirty="0" smtClean="0"/>
            <a:t>Mai-juin 2018</a:t>
          </a:r>
          <a:endParaRPr lang="fr-FR" sz="1100" b="1" dirty="0"/>
        </a:p>
      </dgm:t>
    </dgm:pt>
    <dgm:pt modelId="{1275D56C-87EC-E644-8025-59B9EF188737}" type="parTrans" cxnId="{D9DEF395-C1C3-5949-88B3-88B45E02B1A4}">
      <dgm:prSet/>
      <dgm:spPr/>
      <dgm:t>
        <a:bodyPr/>
        <a:lstStyle/>
        <a:p>
          <a:endParaRPr lang="fr-FR"/>
        </a:p>
      </dgm:t>
    </dgm:pt>
    <dgm:pt modelId="{7AD310A1-663E-234F-B81F-93160098387D}" type="sibTrans" cxnId="{D9DEF395-C1C3-5949-88B3-88B45E02B1A4}">
      <dgm:prSet/>
      <dgm:spPr/>
      <dgm:t>
        <a:bodyPr/>
        <a:lstStyle/>
        <a:p>
          <a:endParaRPr lang="fr-FR"/>
        </a:p>
      </dgm:t>
    </dgm:pt>
    <dgm:pt modelId="{E3BA8B5A-8AF7-A54C-B1D3-3E4238F2B2E4}">
      <dgm:prSet phldrT="[Texte]" custT="1"/>
      <dgm:spPr/>
      <dgm:t>
        <a:bodyPr/>
        <a:lstStyle/>
        <a:p>
          <a:r>
            <a:rPr lang="fr-FR" sz="1100" b="1" dirty="0" smtClean="0"/>
            <a:t>Janvier-octobre 2018</a:t>
          </a:r>
          <a:endParaRPr lang="fr-FR" sz="1100" b="1" dirty="0"/>
        </a:p>
      </dgm:t>
    </dgm:pt>
    <dgm:pt modelId="{7F0A9527-7238-5E4F-B554-BFEA54AFE3EF}" type="parTrans" cxnId="{C21B6C33-0D8B-4D4D-A9CC-386B9F53C3EA}">
      <dgm:prSet/>
      <dgm:spPr/>
      <dgm:t>
        <a:bodyPr/>
        <a:lstStyle/>
        <a:p>
          <a:endParaRPr lang="fr-FR"/>
        </a:p>
      </dgm:t>
    </dgm:pt>
    <dgm:pt modelId="{940917FB-2548-1442-A822-27734273475B}" type="sibTrans" cxnId="{C21B6C33-0D8B-4D4D-A9CC-386B9F53C3EA}">
      <dgm:prSet/>
      <dgm:spPr/>
      <dgm:t>
        <a:bodyPr/>
        <a:lstStyle/>
        <a:p>
          <a:endParaRPr lang="fr-FR"/>
        </a:p>
      </dgm:t>
    </dgm:pt>
    <dgm:pt modelId="{9596B608-5A65-E048-B423-41194183C84F}">
      <dgm:prSet phldrT="[Texte]" custT="1"/>
      <dgm:spPr/>
      <dgm:t>
        <a:bodyPr/>
        <a:lstStyle/>
        <a:p>
          <a:r>
            <a:rPr lang="fr-FR" sz="1100" b="1" dirty="0" smtClean="0"/>
            <a:t>Traitement des résultats et finalisation de l’étude</a:t>
          </a:r>
          <a:endParaRPr lang="fr-FR" sz="1100" b="1" dirty="0"/>
        </a:p>
      </dgm:t>
    </dgm:pt>
    <dgm:pt modelId="{55C93372-C38A-3543-8BEC-7AE2E3008848}" type="parTrans" cxnId="{7C559CF0-54FD-7A49-A56D-8A24F41260D6}">
      <dgm:prSet/>
      <dgm:spPr/>
      <dgm:t>
        <a:bodyPr/>
        <a:lstStyle/>
        <a:p>
          <a:endParaRPr lang="fr-FR"/>
        </a:p>
      </dgm:t>
    </dgm:pt>
    <dgm:pt modelId="{25FC6F0E-A111-7E4F-ACD2-14A7C3F4B095}" type="sibTrans" cxnId="{7C559CF0-54FD-7A49-A56D-8A24F41260D6}">
      <dgm:prSet/>
      <dgm:spPr/>
      <dgm:t>
        <a:bodyPr/>
        <a:lstStyle/>
        <a:p>
          <a:endParaRPr lang="fr-FR"/>
        </a:p>
      </dgm:t>
    </dgm:pt>
    <dgm:pt modelId="{B265DB38-D2AF-1540-9718-4543A5AF01AC}">
      <dgm:prSet phldrT="[Texte]" custT="1"/>
      <dgm:spPr/>
      <dgm:t>
        <a:bodyPr/>
        <a:lstStyle/>
        <a:p>
          <a:r>
            <a:rPr lang="fr-FR" sz="1100" b="1" dirty="0" smtClean="0"/>
            <a:t>Octobre 2018-février 2019</a:t>
          </a:r>
          <a:endParaRPr lang="fr-FR" sz="1100" b="1" dirty="0"/>
        </a:p>
      </dgm:t>
    </dgm:pt>
    <dgm:pt modelId="{798C0E38-FBF2-3549-A9F5-10EBCFF730AD}" type="parTrans" cxnId="{6E00B3BD-E821-AE43-BCB1-E04D6F27717F}">
      <dgm:prSet/>
      <dgm:spPr/>
      <dgm:t>
        <a:bodyPr/>
        <a:lstStyle/>
        <a:p>
          <a:endParaRPr lang="fr-FR"/>
        </a:p>
      </dgm:t>
    </dgm:pt>
    <dgm:pt modelId="{BAF52CED-41C6-AB4D-B280-4369536BC9A0}" type="sibTrans" cxnId="{6E00B3BD-E821-AE43-BCB1-E04D6F27717F}">
      <dgm:prSet/>
      <dgm:spPr/>
      <dgm:t>
        <a:bodyPr/>
        <a:lstStyle/>
        <a:p>
          <a:endParaRPr lang="fr-FR"/>
        </a:p>
      </dgm:t>
    </dgm:pt>
    <dgm:pt modelId="{BD3CBCC7-E4ED-B34E-9CC7-B6232C5FEC49}" type="pres">
      <dgm:prSet presAssocID="{06D37EF9-FB01-3743-993A-304B1EBD4E68}" presName="diagram" presStyleCnt="0">
        <dgm:presLayoutVars>
          <dgm:chPref val="1"/>
          <dgm:dir/>
          <dgm:animOne val="branch"/>
          <dgm:animLvl val="lvl"/>
          <dgm:resizeHandles/>
        </dgm:presLayoutVars>
      </dgm:prSet>
      <dgm:spPr/>
      <dgm:t>
        <a:bodyPr/>
        <a:lstStyle/>
        <a:p>
          <a:endParaRPr lang="fr-FR"/>
        </a:p>
      </dgm:t>
    </dgm:pt>
    <dgm:pt modelId="{77FA7EE1-9CB1-AA4C-95D3-0E94662AB40E}" type="pres">
      <dgm:prSet presAssocID="{7DA46E98-1AE4-A346-9392-DACD2D3F5AEF}" presName="root" presStyleCnt="0"/>
      <dgm:spPr/>
    </dgm:pt>
    <dgm:pt modelId="{A546725C-4F27-134F-81EB-CA30BE56342A}" type="pres">
      <dgm:prSet presAssocID="{7DA46E98-1AE4-A346-9392-DACD2D3F5AEF}" presName="rootComposite" presStyleCnt="0"/>
      <dgm:spPr/>
    </dgm:pt>
    <dgm:pt modelId="{349A0010-3E09-C64E-BE3F-9124B3962A24}" type="pres">
      <dgm:prSet presAssocID="{7DA46E98-1AE4-A346-9392-DACD2D3F5AEF}" presName="rootText" presStyleLbl="node1" presStyleIdx="0" presStyleCnt="5" custScaleX="124135" custLinFactNeighborX="-80455" custLinFactNeighborY="1731"/>
      <dgm:spPr/>
      <dgm:t>
        <a:bodyPr/>
        <a:lstStyle/>
        <a:p>
          <a:endParaRPr lang="fr-FR"/>
        </a:p>
      </dgm:t>
    </dgm:pt>
    <dgm:pt modelId="{7DC4A772-B910-FB4F-861C-4246862CD85E}" type="pres">
      <dgm:prSet presAssocID="{7DA46E98-1AE4-A346-9392-DACD2D3F5AEF}" presName="rootConnector" presStyleLbl="node1" presStyleIdx="0" presStyleCnt="5"/>
      <dgm:spPr/>
      <dgm:t>
        <a:bodyPr/>
        <a:lstStyle/>
        <a:p>
          <a:endParaRPr lang="fr-FR"/>
        </a:p>
      </dgm:t>
    </dgm:pt>
    <dgm:pt modelId="{E551ABC1-212F-7545-A087-1CF65D667883}" type="pres">
      <dgm:prSet presAssocID="{7DA46E98-1AE4-A346-9392-DACD2D3F5AEF}" presName="childShape" presStyleCnt="0"/>
      <dgm:spPr/>
    </dgm:pt>
    <dgm:pt modelId="{89B76226-A9D9-4848-87CA-0A9380B712F4}" type="pres">
      <dgm:prSet presAssocID="{39F246C4-3720-2A4F-8BD4-EFA8790BA54B}" presName="Name13" presStyleLbl="parChTrans1D2" presStyleIdx="0" presStyleCnt="18"/>
      <dgm:spPr/>
      <dgm:t>
        <a:bodyPr/>
        <a:lstStyle/>
        <a:p>
          <a:endParaRPr lang="fr-FR"/>
        </a:p>
      </dgm:t>
    </dgm:pt>
    <dgm:pt modelId="{34482994-B1C7-C748-8D9A-E1E75071689F}" type="pres">
      <dgm:prSet presAssocID="{B48C6E22-F840-B44F-B5DF-31995BDA8F87}" presName="childText" presStyleLbl="bgAcc1" presStyleIdx="0" presStyleCnt="18" custScaleX="140450" custScaleY="180674" custLinFactNeighborX="-81104" custLinFactNeighborY="12999">
        <dgm:presLayoutVars>
          <dgm:bulletEnabled val="1"/>
        </dgm:presLayoutVars>
      </dgm:prSet>
      <dgm:spPr/>
      <dgm:t>
        <a:bodyPr/>
        <a:lstStyle/>
        <a:p>
          <a:endParaRPr lang="fr-FR"/>
        </a:p>
      </dgm:t>
    </dgm:pt>
    <dgm:pt modelId="{BD70846A-12AA-D44F-9997-0344FC619AB6}" type="pres">
      <dgm:prSet presAssocID="{8C86EBF4-1851-2244-9D6F-CE00EBEDD523}" presName="root" presStyleCnt="0"/>
      <dgm:spPr/>
    </dgm:pt>
    <dgm:pt modelId="{2CE934AE-56E0-754B-8F8B-B81E70DDDB80}" type="pres">
      <dgm:prSet presAssocID="{8C86EBF4-1851-2244-9D6F-CE00EBEDD523}" presName="rootComposite" presStyleCnt="0"/>
      <dgm:spPr/>
    </dgm:pt>
    <dgm:pt modelId="{57AEB7AD-14F6-1849-BFC0-E032190268BE}" type="pres">
      <dgm:prSet presAssocID="{8C86EBF4-1851-2244-9D6F-CE00EBEDD523}" presName="rootText" presStyleLbl="node1" presStyleIdx="1" presStyleCnt="5" custScaleX="121059" custLinFactNeighborX="-67476"/>
      <dgm:spPr/>
      <dgm:t>
        <a:bodyPr/>
        <a:lstStyle/>
        <a:p>
          <a:endParaRPr lang="fr-FR"/>
        </a:p>
      </dgm:t>
    </dgm:pt>
    <dgm:pt modelId="{9D822518-74A4-3E4A-A1A5-0FD7A9580101}" type="pres">
      <dgm:prSet presAssocID="{8C86EBF4-1851-2244-9D6F-CE00EBEDD523}" presName="rootConnector" presStyleLbl="node1" presStyleIdx="1" presStyleCnt="5"/>
      <dgm:spPr/>
      <dgm:t>
        <a:bodyPr/>
        <a:lstStyle/>
        <a:p>
          <a:endParaRPr lang="fr-FR"/>
        </a:p>
      </dgm:t>
    </dgm:pt>
    <dgm:pt modelId="{54F75CEC-ED8C-FF42-9E77-FF20C1A55F26}" type="pres">
      <dgm:prSet presAssocID="{8C86EBF4-1851-2244-9D6F-CE00EBEDD523}" presName="childShape" presStyleCnt="0"/>
      <dgm:spPr/>
    </dgm:pt>
    <dgm:pt modelId="{B1FB42CC-E7F4-7F48-AD3D-A832E8CFC5CE}" type="pres">
      <dgm:prSet presAssocID="{0185DEFA-BDF4-5A43-89B9-2B5ADBB9D0CF}" presName="Name13" presStyleLbl="parChTrans1D2" presStyleIdx="1" presStyleCnt="18"/>
      <dgm:spPr/>
      <dgm:t>
        <a:bodyPr/>
        <a:lstStyle/>
        <a:p>
          <a:endParaRPr lang="fr-FR"/>
        </a:p>
      </dgm:t>
    </dgm:pt>
    <dgm:pt modelId="{A4F06F32-6126-BA49-B618-7631D101C33E}" type="pres">
      <dgm:prSet presAssocID="{A50D5BDE-DACB-8A41-8B8D-4498C8999BE8}" presName="childText" presStyleLbl="bgAcc1" presStyleIdx="1" presStyleCnt="18" custScaleX="164965" custScaleY="176275" custLinFactNeighborX="-64836" custLinFactNeighborY="6658">
        <dgm:presLayoutVars>
          <dgm:bulletEnabled val="1"/>
        </dgm:presLayoutVars>
      </dgm:prSet>
      <dgm:spPr/>
      <dgm:t>
        <a:bodyPr/>
        <a:lstStyle/>
        <a:p>
          <a:endParaRPr lang="fr-FR"/>
        </a:p>
      </dgm:t>
    </dgm:pt>
    <dgm:pt modelId="{C4923379-7D1E-D24D-9EDB-48D994EB6064}" type="pres">
      <dgm:prSet presAssocID="{70536806-4FB6-2B4B-88D2-6C951BCDFCAD}" presName="Name13" presStyleLbl="parChTrans1D2" presStyleIdx="2" presStyleCnt="18"/>
      <dgm:spPr/>
      <dgm:t>
        <a:bodyPr/>
        <a:lstStyle/>
        <a:p>
          <a:endParaRPr lang="fr-FR"/>
        </a:p>
      </dgm:t>
    </dgm:pt>
    <dgm:pt modelId="{EF8944BB-66E6-D847-9969-3BE3EAD82F15}" type="pres">
      <dgm:prSet presAssocID="{4772159E-2818-174F-88C4-8B3ADD630DB4}" presName="childText" presStyleLbl="bgAcc1" presStyleIdx="2" presStyleCnt="18" custScaleX="162802" custScaleY="128486" custLinFactNeighborX="-64837" custLinFactNeighborY="15619">
        <dgm:presLayoutVars>
          <dgm:bulletEnabled val="1"/>
        </dgm:presLayoutVars>
      </dgm:prSet>
      <dgm:spPr/>
      <dgm:t>
        <a:bodyPr/>
        <a:lstStyle/>
        <a:p>
          <a:endParaRPr lang="fr-FR"/>
        </a:p>
      </dgm:t>
    </dgm:pt>
    <dgm:pt modelId="{2BB811C6-B0AE-B743-8C7E-2BA647215775}" type="pres">
      <dgm:prSet presAssocID="{7B0FA83C-DAEF-6043-BD23-FB89BB94767A}" presName="root" presStyleCnt="0"/>
      <dgm:spPr/>
    </dgm:pt>
    <dgm:pt modelId="{F9CF94C5-BA5C-304B-9D58-B79371EC9BB3}" type="pres">
      <dgm:prSet presAssocID="{7B0FA83C-DAEF-6043-BD23-FB89BB94767A}" presName="rootComposite" presStyleCnt="0"/>
      <dgm:spPr/>
    </dgm:pt>
    <dgm:pt modelId="{831D6253-864E-C14B-B6F9-66B02F8153DA}" type="pres">
      <dgm:prSet presAssocID="{7B0FA83C-DAEF-6043-BD23-FB89BB94767A}" presName="rootText" presStyleLbl="node1" presStyleIdx="2" presStyleCnt="5" custScaleX="114679" custLinFactNeighborX="-35466"/>
      <dgm:spPr/>
      <dgm:t>
        <a:bodyPr/>
        <a:lstStyle/>
        <a:p>
          <a:endParaRPr lang="fr-FR"/>
        </a:p>
      </dgm:t>
    </dgm:pt>
    <dgm:pt modelId="{C24E6FEB-E5AB-1444-B628-96D8EA851BAD}" type="pres">
      <dgm:prSet presAssocID="{7B0FA83C-DAEF-6043-BD23-FB89BB94767A}" presName="rootConnector" presStyleLbl="node1" presStyleIdx="2" presStyleCnt="5"/>
      <dgm:spPr/>
      <dgm:t>
        <a:bodyPr/>
        <a:lstStyle/>
        <a:p>
          <a:endParaRPr lang="fr-FR"/>
        </a:p>
      </dgm:t>
    </dgm:pt>
    <dgm:pt modelId="{E07694D6-D035-6C45-A9DE-E599C8B2516A}" type="pres">
      <dgm:prSet presAssocID="{7B0FA83C-DAEF-6043-BD23-FB89BB94767A}" presName="childShape" presStyleCnt="0"/>
      <dgm:spPr/>
    </dgm:pt>
    <dgm:pt modelId="{1A5057E7-D494-014B-855F-7414D61E1DD8}" type="pres">
      <dgm:prSet presAssocID="{4DFAD959-20FE-1744-AE60-3A666CBA2CDA}" presName="Name13" presStyleLbl="parChTrans1D2" presStyleIdx="3" presStyleCnt="18"/>
      <dgm:spPr/>
      <dgm:t>
        <a:bodyPr/>
        <a:lstStyle/>
        <a:p>
          <a:endParaRPr lang="fr-FR"/>
        </a:p>
      </dgm:t>
    </dgm:pt>
    <dgm:pt modelId="{6AC0879E-4E38-9143-A72D-F9F59794D3CC}" type="pres">
      <dgm:prSet presAssocID="{290A0629-152E-2546-AD3C-3D5AE7316E84}" presName="childText" presStyleLbl="bgAcc1" presStyleIdx="3" presStyleCnt="18" custLinFactNeighborX="-30268">
        <dgm:presLayoutVars>
          <dgm:bulletEnabled val="1"/>
        </dgm:presLayoutVars>
      </dgm:prSet>
      <dgm:spPr/>
      <dgm:t>
        <a:bodyPr/>
        <a:lstStyle/>
        <a:p>
          <a:endParaRPr lang="fr-FR"/>
        </a:p>
      </dgm:t>
    </dgm:pt>
    <dgm:pt modelId="{117BE0B6-A933-FE4F-B210-189B4C552FEE}" type="pres">
      <dgm:prSet presAssocID="{AD3F0461-FD7A-544F-9A4E-5813FCBE99CD}" presName="Name13" presStyleLbl="parChTrans1D2" presStyleIdx="4" presStyleCnt="18"/>
      <dgm:spPr/>
      <dgm:t>
        <a:bodyPr/>
        <a:lstStyle/>
        <a:p>
          <a:endParaRPr lang="fr-FR"/>
        </a:p>
      </dgm:t>
    </dgm:pt>
    <dgm:pt modelId="{8B0A9604-928D-574F-809A-BA110A11699F}" type="pres">
      <dgm:prSet presAssocID="{DF4B908D-97C4-5240-BF15-DFB870DA2F6C}" presName="childText" presStyleLbl="bgAcc1" presStyleIdx="4" presStyleCnt="18" custLinFactNeighborX="-30268">
        <dgm:presLayoutVars>
          <dgm:bulletEnabled val="1"/>
        </dgm:presLayoutVars>
      </dgm:prSet>
      <dgm:spPr/>
      <dgm:t>
        <a:bodyPr/>
        <a:lstStyle/>
        <a:p>
          <a:endParaRPr lang="fr-FR"/>
        </a:p>
      </dgm:t>
    </dgm:pt>
    <dgm:pt modelId="{D0B82AD4-70DF-0443-AEAA-28A32C792017}" type="pres">
      <dgm:prSet presAssocID="{0E7CCBDF-F570-F942-908F-777148C2281E}" presName="Name13" presStyleLbl="parChTrans1D2" presStyleIdx="5" presStyleCnt="18"/>
      <dgm:spPr/>
      <dgm:t>
        <a:bodyPr/>
        <a:lstStyle/>
        <a:p>
          <a:endParaRPr lang="fr-FR"/>
        </a:p>
      </dgm:t>
    </dgm:pt>
    <dgm:pt modelId="{66E12FF2-0AF2-654E-8C6F-B16BEB980357}" type="pres">
      <dgm:prSet presAssocID="{E568A399-D3C3-AA45-87B0-ABA234D250E3}" presName="childText" presStyleLbl="bgAcc1" presStyleIdx="5" presStyleCnt="18" custLinFactNeighborX="-30268">
        <dgm:presLayoutVars>
          <dgm:bulletEnabled val="1"/>
        </dgm:presLayoutVars>
      </dgm:prSet>
      <dgm:spPr/>
      <dgm:t>
        <a:bodyPr/>
        <a:lstStyle/>
        <a:p>
          <a:endParaRPr lang="fr-FR"/>
        </a:p>
      </dgm:t>
    </dgm:pt>
    <dgm:pt modelId="{56ED4349-4B42-DE42-B6F4-8CAEA0185946}" type="pres">
      <dgm:prSet presAssocID="{F5DC0B5F-3ECD-9E48-95DA-5E897607973E}" presName="Name13" presStyleLbl="parChTrans1D2" presStyleIdx="6" presStyleCnt="18"/>
      <dgm:spPr/>
      <dgm:t>
        <a:bodyPr/>
        <a:lstStyle/>
        <a:p>
          <a:endParaRPr lang="fr-FR"/>
        </a:p>
      </dgm:t>
    </dgm:pt>
    <dgm:pt modelId="{47D44D8B-7DD4-2148-982F-CDE30F9B12B6}" type="pres">
      <dgm:prSet presAssocID="{255D04B3-E540-3F41-B75C-524E51E2EADE}" presName="childText" presStyleLbl="bgAcc1" presStyleIdx="6" presStyleCnt="18" custLinFactNeighborX="-30268">
        <dgm:presLayoutVars>
          <dgm:bulletEnabled val="1"/>
        </dgm:presLayoutVars>
      </dgm:prSet>
      <dgm:spPr/>
      <dgm:t>
        <a:bodyPr/>
        <a:lstStyle/>
        <a:p>
          <a:endParaRPr lang="fr-FR"/>
        </a:p>
      </dgm:t>
    </dgm:pt>
    <dgm:pt modelId="{2813BE81-7DF4-9341-97CF-16474919AA17}" type="pres">
      <dgm:prSet presAssocID="{55C93372-C38A-3543-8BEC-7AE2E3008848}" presName="Name13" presStyleLbl="parChTrans1D2" presStyleIdx="7" presStyleCnt="18"/>
      <dgm:spPr/>
      <dgm:t>
        <a:bodyPr/>
        <a:lstStyle/>
        <a:p>
          <a:endParaRPr lang="fr-FR"/>
        </a:p>
      </dgm:t>
    </dgm:pt>
    <dgm:pt modelId="{C10F67DD-6879-484D-992E-AE08845520B6}" type="pres">
      <dgm:prSet presAssocID="{9596B608-5A65-E048-B423-41194183C84F}" presName="childText" presStyleLbl="bgAcc1" presStyleIdx="7" presStyleCnt="18" custLinFactNeighborX="-31392" custLinFactNeighborY="5381">
        <dgm:presLayoutVars>
          <dgm:bulletEnabled val="1"/>
        </dgm:presLayoutVars>
      </dgm:prSet>
      <dgm:spPr/>
      <dgm:t>
        <a:bodyPr/>
        <a:lstStyle/>
        <a:p>
          <a:endParaRPr lang="fr-FR"/>
        </a:p>
      </dgm:t>
    </dgm:pt>
    <dgm:pt modelId="{096E8B10-9306-8741-B2A0-93E455E583CE}" type="pres">
      <dgm:prSet presAssocID="{BA146186-5F45-3E46-8AC4-98A1F56D3B65}" presName="root" presStyleCnt="0"/>
      <dgm:spPr/>
    </dgm:pt>
    <dgm:pt modelId="{8F390C1A-B14C-4749-813B-9A8A05717987}" type="pres">
      <dgm:prSet presAssocID="{BA146186-5F45-3E46-8AC4-98A1F56D3B65}" presName="rootComposite" presStyleCnt="0"/>
      <dgm:spPr/>
    </dgm:pt>
    <dgm:pt modelId="{105538A2-DAD2-E442-84A4-FBF091067F81}" type="pres">
      <dgm:prSet presAssocID="{BA146186-5F45-3E46-8AC4-98A1F56D3B65}" presName="rootText" presStyleLbl="node1" presStyleIdx="3" presStyleCnt="5" custScaleX="119391" custLinFactNeighborX="-31141" custLinFactNeighborY="-146"/>
      <dgm:spPr/>
      <dgm:t>
        <a:bodyPr/>
        <a:lstStyle/>
        <a:p>
          <a:endParaRPr lang="fr-FR"/>
        </a:p>
      </dgm:t>
    </dgm:pt>
    <dgm:pt modelId="{B8556C66-ABA9-5E49-9FD4-53C834243C8C}" type="pres">
      <dgm:prSet presAssocID="{BA146186-5F45-3E46-8AC4-98A1F56D3B65}" presName="rootConnector" presStyleLbl="node1" presStyleIdx="3" presStyleCnt="5"/>
      <dgm:spPr/>
      <dgm:t>
        <a:bodyPr/>
        <a:lstStyle/>
        <a:p>
          <a:endParaRPr lang="fr-FR"/>
        </a:p>
      </dgm:t>
    </dgm:pt>
    <dgm:pt modelId="{9D564093-AD3D-6E48-975F-A6EA4D4E956B}" type="pres">
      <dgm:prSet presAssocID="{BA146186-5F45-3E46-8AC4-98A1F56D3B65}" presName="childShape" presStyleCnt="0"/>
      <dgm:spPr/>
    </dgm:pt>
    <dgm:pt modelId="{FC4BC341-9CB2-4643-9107-723E06C92364}" type="pres">
      <dgm:prSet presAssocID="{871A1202-B197-D74A-A6C8-DA646D14C660}" presName="Name13" presStyleLbl="parChTrans1D2" presStyleIdx="8" presStyleCnt="18"/>
      <dgm:spPr/>
      <dgm:t>
        <a:bodyPr/>
        <a:lstStyle/>
        <a:p>
          <a:endParaRPr lang="fr-FR"/>
        </a:p>
      </dgm:t>
    </dgm:pt>
    <dgm:pt modelId="{7CE193C9-EC96-1944-B6FF-567070C21A88}" type="pres">
      <dgm:prSet presAssocID="{303FE151-5B79-754B-9040-2832A422CF9C}" presName="childText" presStyleLbl="bgAcc1" presStyleIdx="8" presStyleCnt="18" custLinFactNeighborX="-30268">
        <dgm:presLayoutVars>
          <dgm:bulletEnabled val="1"/>
        </dgm:presLayoutVars>
      </dgm:prSet>
      <dgm:spPr/>
      <dgm:t>
        <a:bodyPr/>
        <a:lstStyle/>
        <a:p>
          <a:endParaRPr lang="fr-FR"/>
        </a:p>
      </dgm:t>
    </dgm:pt>
    <dgm:pt modelId="{1DC1D4A3-2DED-B34E-AB7D-B9528F95A0A3}" type="pres">
      <dgm:prSet presAssocID="{1A1A3176-C1ED-8641-8B62-C3D47C5EFED5}" presName="Name13" presStyleLbl="parChTrans1D2" presStyleIdx="9" presStyleCnt="18"/>
      <dgm:spPr/>
      <dgm:t>
        <a:bodyPr/>
        <a:lstStyle/>
        <a:p>
          <a:endParaRPr lang="fr-FR"/>
        </a:p>
      </dgm:t>
    </dgm:pt>
    <dgm:pt modelId="{10F295D6-2A03-164E-8F20-0873E427828B}" type="pres">
      <dgm:prSet presAssocID="{568B97DF-1EE1-FB49-B57D-B1F28BF91E65}" presName="childText" presStyleLbl="bgAcc1" presStyleIdx="9" presStyleCnt="18" custLinFactNeighborX="-30268">
        <dgm:presLayoutVars>
          <dgm:bulletEnabled val="1"/>
        </dgm:presLayoutVars>
      </dgm:prSet>
      <dgm:spPr/>
      <dgm:t>
        <a:bodyPr/>
        <a:lstStyle/>
        <a:p>
          <a:endParaRPr lang="fr-FR"/>
        </a:p>
      </dgm:t>
    </dgm:pt>
    <dgm:pt modelId="{233AA985-BFDA-C24C-8D30-B2D858A851C7}" type="pres">
      <dgm:prSet presAssocID="{1275D56C-87EC-E644-8025-59B9EF188737}" presName="Name13" presStyleLbl="parChTrans1D2" presStyleIdx="10" presStyleCnt="18"/>
      <dgm:spPr/>
      <dgm:t>
        <a:bodyPr/>
        <a:lstStyle/>
        <a:p>
          <a:endParaRPr lang="fr-FR"/>
        </a:p>
      </dgm:t>
    </dgm:pt>
    <dgm:pt modelId="{85500346-F3F6-BA4E-8083-AC7EBFD6315A}" type="pres">
      <dgm:prSet presAssocID="{AD78C389-AB69-0B43-8F33-D2346B014FF6}" presName="childText" presStyleLbl="bgAcc1" presStyleIdx="10" presStyleCnt="18" custLinFactNeighborX="-30268">
        <dgm:presLayoutVars>
          <dgm:bulletEnabled val="1"/>
        </dgm:presLayoutVars>
      </dgm:prSet>
      <dgm:spPr/>
      <dgm:t>
        <a:bodyPr/>
        <a:lstStyle/>
        <a:p>
          <a:endParaRPr lang="fr-FR"/>
        </a:p>
      </dgm:t>
    </dgm:pt>
    <dgm:pt modelId="{CC9ABCF0-6FBF-8C47-957A-734EFCB980C9}" type="pres">
      <dgm:prSet presAssocID="{7F0A9527-7238-5E4F-B554-BFEA54AFE3EF}" presName="Name13" presStyleLbl="parChTrans1D2" presStyleIdx="11" presStyleCnt="18"/>
      <dgm:spPr/>
      <dgm:t>
        <a:bodyPr/>
        <a:lstStyle/>
        <a:p>
          <a:endParaRPr lang="fr-FR"/>
        </a:p>
      </dgm:t>
    </dgm:pt>
    <dgm:pt modelId="{8FC8C094-5505-794E-A552-316CB78EEF06}" type="pres">
      <dgm:prSet presAssocID="{E3BA8B5A-8AF7-A54C-B1D3-3E4238F2B2E4}" presName="childText" presStyleLbl="bgAcc1" presStyleIdx="11" presStyleCnt="18" custLinFactNeighborX="-30268">
        <dgm:presLayoutVars>
          <dgm:bulletEnabled val="1"/>
        </dgm:presLayoutVars>
      </dgm:prSet>
      <dgm:spPr/>
      <dgm:t>
        <a:bodyPr/>
        <a:lstStyle/>
        <a:p>
          <a:endParaRPr lang="fr-FR"/>
        </a:p>
      </dgm:t>
    </dgm:pt>
    <dgm:pt modelId="{E100F085-54B0-E74F-A47E-BE51CE68D64F}" type="pres">
      <dgm:prSet presAssocID="{798C0E38-FBF2-3549-A9F5-10EBCFF730AD}" presName="Name13" presStyleLbl="parChTrans1D2" presStyleIdx="12" presStyleCnt="18"/>
      <dgm:spPr/>
      <dgm:t>
        <a:bodyPr/>
        <a:lstStyle/>
        <a:p>
          <a:endParaRPr lang="fr-FR"/>
        </a:p>
      </dgm:t>
    </dgm:pt>
    <dgm:pt modelId="{91399C5C-45C2-DC4A-BA37-AB1FDBB87C35}" type="pres">
      <dgm:prSet presAssocID="{B265DB38-D2AF-1540-9718-4543A5AF01AC}" presName="childText" presStyleLbl="bgAcc1" presStyleIdx="12" presStyleCnt="18" custLinFactNeighborX="-28029" custLinFactNeighborY="5381">
        <dgm:presLayoutVars>
          <dgm:bulletEnabled val="1"/>
        </dgm:presLayoutVars>
      </dgm:prSet>
      <dgm:spPr/>
      <dgm:t>
        <a:bodyPr/>
        <a:lstStyle/>
        <a:p>
          <a:endParaRPr lang="fr-FR"/>
        </a:p>
      </dgm:t>
    </dgm:pt>
    <dgm:pt modelId="{BED1A6FA-BE67-894A-988E-0C37A1304635}" type="pres">
      <dgm:prSet presAssocID="{36203715-D51D-1B4C-B933-3D6B8E6DB32E}" presName="root" presStyleCnt="0"/>
      <dgm:spPr/>
    </dgm:pt>
    <dgm:pt modelId="{1F18AACB-745C-8942-B654-15DA63F2C053}" type="pres">
      <dgm:prSet presAssocID="{36203715-D51D-1B4C-B933-3D6B8E6DB32E}" presName="rootComposite" presStyleCnt="0"/>
      <dgm:spPr/>
    </dgm:pt>
    <dgm:pt modelId="{FAE1CACE-285F-F041-B80A-A73E6AA9E0BD}" type="pres">
      <dgm:prSet presAssocID="{36203715-D51D-1B4C-B933-3D6B8E6DB32E}" presName="rootText" presStyleLbl="node1" presStyleIdx="4" presStyleCnt="5" custScaleX="131351" custLinFactNeighborX="-36931" custLinFactNeighborY="-286"/>
      <dgm:spPr/>
      <dgm:t>
        <a:bodyPr/>
        <a:lstStyle/>
        <a:p>
          <a:endParaRPr lang="fr-FR"/>
        </a:p>
      </dgm:t>
    </dgm:pt>
    <dgm:pt modelId="{1BFE0322-6E8D-3D41-855F-584D482FAA37}" type="pres">
      <dgm:prSet presAssocID="{36203715-D51D-1B4C-B933-3D6B8E6DB32E}" presName="rootConnector" presStyleLbl="node1" presStyleIdx="4" presStyleCnt="5"/>
      <dgm:spPr/>
      <dgm:t>
        <a:bodyPr/>
        <a:lstStyle/>
        <a:p>
          <a:endParaRPr lang="fr-FR"/>
        </a:p>
      </dgm:t>
    </dgm:pt>
    <dgm:pt modelId="{0E69D644-B86F-4044-8152-707DD31431D9}" type="pres">
      <dgm:prSet presAssocID="{36203715-D51D-1B4C-B933-3D6B8E6DB32E}" presName="childShape" presStyleCnt="0"/>
      <dgm:spPr/>
    </dgm:pt>
    <dgm:pt modelId="{D41904A8-C357-3441-87F3-2BB09771E0FA}" type="pres">
      <dgm:prSet presAssocID="{F49CBEE8-9706-584A-B33E-6FD2B86D84B1}" presName="Name13" presStyleLbl="parChTrans1D2" presStyleIdx="13" presStyleCnt="18"/>
      <dgm:spPr/>
      <dgm:t>
        <a:bodyPr/>
        <a:lstStyle/>
        <a:p>
          <a:endParaRPr lang="fr-FR"/>
        </a:p>
      </dgm:t>
    </dgm:pt>
    <dgm:pt modelId="{8C0B217C-DE4E-0540-A999-B7303E0B91C2}" type="pres">
      <dgm:prSet presAssocID="{A8FF8675-E41F-1144-86E2-67E02C07583B}" presName="childText" presStyleLbl="bgAcc1" presStyleIdx="13" presStyleCnt="18" custScaleX="151991" custLinFactNeighborX="-44049" custLinFactNeighborY="-8569">
        <dgm:presLayoutVars>
          <dgm:bulletEnabled val="1"/>
        </dgm:presLayoutVars>
      </dgm:prSet>
      <dgm:spPr/>
      <dgm:t>
        <a:bodyPr/>
        <a:lstStyle/>
        <a:p>
          <a:endParaRPr lang="fr-FR"/>
        </a:p>
      </dgm:t>
    </dgm:pt>
    <dgm:pt modelId="{4B3B323B-8054-A64E-8B0E-C251A689CAA9}" type="pres">
      <dgm:prSet presAssocID="{10E20520-51DE-4B40-8F43-B1C79649C865}" presName="Name13" presStyleLbl="parChTrans1D2" presStyleIdx="14" presStyleCnt="18"/>
      <dgm:spPr/>
      <dgm:t>
        <a:bodyPr/>
        <a:lstStyle/>
        <a:p>
          <a:endParaRPr lang="fr-FR"/>
        </a:p>
      </dgm:t>
    </dgm:pt>
    <dgm:pt modelId="{C824D1F7-84F8-1044-AC13-DC6AFBE66BF3}" type="pres">
      <dgm:prSet presAssocID="{9F2E30C8-1EEF-2C45-8CBC-91B118631FCA}" presName="childText" presStyleLbl="bgAcc1" presStyleIdx="14" presStyleCnt="18" custScaleX="151991" custLinFactNeighborX="-44049" custLinFactNeighborY="-23668">
        <dgm:presLayoutVars>
          <dgm:bulletEnabled val="1"/>
        </dgm:presLayoutVars>
      </dgm:prSet>
      <dgm:spPr/>
      <dgm:t>
        <a:bodyPr/>
        <a:lstStyle/>
        <a:p>
          <a:endParaRPr lang="fr-FR"/>
        </a:p>
      </dgm:t>
    </dgm:pt>
    <dgm:pt modelId="{85DB4187-3913-0746-BB43-E18D9007FA4C}" type="pres">
      <dgm:prSet presAssocID="{A98FB03E-0E27-EC4D-ADCA-A02C2AE6E17C}" presName="Name13" presStyleLbl="parChTrans1D2" presStyleIdx="15" presStyleCnt="18"/>
      <dgm:spPr/>
      <dgm:t>
        <a:bodyPr/>
        <a:lstStyle/>
        <a:p>
          <a:endParaRPr lang="fr-FR"/>
        </a:p>
      </dgm:t>
    </dgm:pt>
    <dgm:pt modelId="{093CC347-E8ED-D34D-8B46-F90A8AA73EE7}" type="pres">
      <dgm:prSet presAssocID="{A749EB1A-703C-8448-9AF6-ABA548DC879E}" presName="childText" presStyleLbl="bgAcc1" presStyleIdx="15" presStyleCnt="18" custScaleX="151991" custLinFactNeighborX="-42246" custLinFactNeighborY="-40210">
        <dgm:presLayoutVars>
          <dgm:bulletEnabled val="1"/>
        </dgm:presLayoutVars>
      </dgm:prSet>
      <dgm:spPr/>
      <dgm:t>
        <a:bodyPr/>
        <a:lstStyle/>
        <a:p>
          <a:endParaRPr lang="fr-FR"/>
        </a:p>
      </dgm:t>
    </dgm:pt>
    <dgm:pt modelId="{B02715C2-C1F7-344E-A349-82067B777022}" type="pres">
      <dgm:prSet presAssocID="{0E80E837-99DD-7341-877B-4AFFBC859003}" presName="Name13" presStyleLbl="parChTrans1D2" presStyleIdx="16" presStyleCnt="18"/>
      <dgm:spPr/>
      <dgm:t>
        <a:bodyPr/>
        <a:lstStyle/>
        <a:p>
          <a:endParaRPr lang="fr-FR"/>
        </a:p>
      </dgm:t>
    </dgm:pt>
    <dgm:pt modelId="{092365F3-835E-6147-B28E-A20612A0B75B}" type="pres">
      <dgm:prSet presAssocID="{E5AA420B-9250-2F42-9037-A139398CB01F}" presName="childText" presStyleLbl="bgAcc1" presStyleIdx="16" presStyleCnt="18" custScaleX="151991" custLinFactNeighborX="-43262" custLinFactNeighborY="-55309">
        <dgm:presLayoutVars>
          <dgm:bulletEnabled val="1"/>
        </dgm:presLayoutVars>
      </dgm:prSet>
      <dgm:spPr/>
      <dgm:t>
        <a:bodyPr/>
        <a:lstStyle/>
        <a:p>
          <a:endParaRPr lang="fr-FR"/>
        </a:p>
      </dgm:t>
    </dgm:pt>
    <dgm:pt modelId="{CE1C9F10-937B-0F47-B48E-926918DFF66C}" type="pres">
      <dgm:prSet presAssocID="{55EBC8DD-E6C3-784B-8FDF-91CD2F25A3B7}" presName="Name13" presStyleLbl="parChTrans1D2" presStyleIdx="17" presStyleCnt="18"/>
      <dgm:spPr/>
      <dgm:t>
        <a:bodyPr/>
        <a:lstStyle/>
        <a:p>
          <a:endParaRPr lang="fr-FR"/>
        </a:p>
      </dgm:t>
    </dgm:pt>
    <dgm:pt modelId="{95C969E9-EBF7-FA4F-85A0-991BFDD8030F}" type="pres">
      <dgm:prSet presAssocID="{260C4297-639C-3941-ADA7-B80E6DAA3EF4}" presName="childText" presStyleLbl="bgAcc1" presStyleIdx="17" presStyleCnt="18" custScaleX="151991" custScaleY="122759" custLinFactNeighborX="-43228" custLinFactNeighborY="-65216">
        <dgm:presLayoutVars>
          <dgm:bulletEnabled val="1"/>
        </dgm:presLayoutVars>
      </dgm:prSet>
      <dgm:spPr/>
      <dgm:t>
        <a:bodyPr/>
        <a:lstStyle/>
        <a:p>
          <a:endParaRPr lang="fr-FR"/>
        </a:p>
      </dgm:t>
    </dgm:pt>
  </dgm:ptLst>
  <dgm:cxnLst>
    <dgm:cxn modelId="{576F7320-CB5A-E24A-8F53-6893182B0D92}" type="presOf" srcId="{E568A399-D3C3-AA45-87B0-ABA234D250E3}" destId="{66E12FF2-0AF2-654E-8C6F-B16BEB980357}" srcOrd="0" destOrd="0" presId="urn:microsoft.com/office/officeart/2005/8/layout/hierarchy3"/>
    <dgm:cxn modelId="{E677ACD8-113E-BD4B-AAB0-A872EC86E580}" type="presOf" srcId="{DF4B908D-97C4-5240-BF15-DFB870DA2F6C}" destId="{8B0A9604-928D-574F-809A-BA110A11699F}" srcOrd="0" destOrd="0" presId="urn:microsoft.com/office/officeart/2005/8/layout/hierarchy3"/>
    <dgm:cxn modelId="{D26F69BC-9200-214E-98F6-CD6464A1C29F}" type="presOf" srcId="{290A0629-152E-2546-AD3C-3D5AE7316E84}" destId="{6AC0879E-4E38-9143-A72D-F9F59794D3CC}" srcOrd="0" destOrd="0" presId="urn:microsoft.com/office/officeart/2005/8/layout/hierarchy3"/>
    <dgm:cxn modelId="{13526087-6E84-1342-ACCC-A3E90B5E3C1A}" type="presOf" srcId="{798C0E38-FBF2-3549-A9F5-10EBCFF730AD}" destId="{E100F085-54B0-E74F-A47E-BE51CE68D64F}" srcOrd="0" destOrd="0" presId="urn:microsoft.com/office/officeart/2005/8/layout/hierarchy3"/>
    <dgm:cxn modelId="{EAAEAAD3-FBFC-F343-BC03-E3E3BD08E2B1}" type="presOf" srcId="{E5AA420B-9250-2F42-9037-A139398CB01F}" destId="{092365F3-835E-6147-B28E-A20612A0B75B}" srcOrd="0" destOrd="0" presId="urn:microsoft.com/office/officeart/2005/8/layout/hierarchy3"/>
    <dgm:cxn modelId="{E0C40331-063D-644D-AD2E-50294124EE03}" srcId="{06D37EF9-FB01-3743-993A-304B1EBD4E68}" destId="{36203715-D51D-1B4C-B933-3D6B8E6DB32E}" srcOrd="4" destOrd="0" parTransId="{3EAAC025-2CFB-6944-B67D-03ED068589B2}" sibTransId="{DF45E746-C333-8D45-9B26-7DF7E8E5305C}"/>
    <dgm:cxn modelId="{E6FEFB0B-AFFA-4145-9727-0D1DE021602C}" srcId="{06D37EF9-FB01-3743-993A-304B1EBD4E68}" destId="{7B0FA83C-DAEF-6043-BD23-FB89BB94767A}" srcOrd="2" destOrd="0" parTransId="{DFDC152B-8286-3740-B682-70809F04E5CB}" sibTransId="{888DD18B-3E9E-AA49-9E59-2F82FDB97228}"/>
    <dgm:cxn modelId="{AAFBB5FA-DB5D-5146-A8F8-DC3D9D6DDBBA}" srcId="{06D37EF9-FB01-3743-993A-304B1EBD4E68}" destId="{7DA46E98-1AE4-A346-9392-DACD2D3F5AEF}" srcOrd="0" destOrd="0" parTransId="{45F61DC5-D5C2-C548-A409-BA273D66FF65}" sibTransId="{B0B171F4-E9FF-B446-AB42-EAC5358AF081}"/>
    <dgm:cxn modelId="{08967E43-8FA3-3B47-BAA2-82BAD178881E}" type="presOf" srcId="{55C93372-C38A-3543-8BEC-7AE2E3008848}" destId="{2813BE81-7DF4-9341-97CF-16474919AA17}" srcOrd="0" destOrd="0" presId="urn:microsoft.com/office/officeart/2005/8/layout/hierarchy3"/>
    <dgm:cxn modelId="{61A45B79-D124-9E48-89B7-BA4CEC3C9EF9}" srcId="{36203715-D51D-1B4C-B933-3D6B8E6DB32E}" destId="{9F2E30C8-1EEF-2C45-8CBC-91B118631FCA}" srcOrd="1" destOrd="0" parTransId="{10E20520-51DE-4B40-8F43-B1C79649C865}" sibTransId="{A89A6B64-1850-E44D-AC5E-8745A5CDDA4C}"/>
    <dgm:cxn modelId="{BAC462A3-225E-F74C-9F0D-C9F79BDD12A0}" type="presOf" srcId="{A8FF8675-E41F-1144-86E2-67E02C07583B}" destId="{8C0B217C-DE4E-0540-A999-B7303E0B91C2}" srcOrd="0" destOrd="0" presId="urn:microsoft.com/office/officeart/2005/8/layout/hierarchy3"/>
    <dgm:cxn modelId="{41ACEDFB-CB54-7946-92EF-16C1A0255403}" srcId="{7B0FA83C-DAEF-6043-BD23-FB89BB94767A}" destId="{255D04B3-E540-3F41-B75C-524E51E2EADE}" srcOrd="3" destOrd="0" parTransId="{F5DC0B5F-3ECD-9E48-95DA-5E897607973E}" sibTransId="{CC69599A-9CB9-8248-AE12-9274F06E5429}"/>
    <dgm:cxn modelId="{B3D7C48E-1485-A043-A3EC-C464A1395536}" type="presOf" srcId="{A98FB03E-0E27-EC4D-ADCA-A02C2AE6E17C}" destId="{85DB4187-3913-0746-BB43-E18D9007FA4C}" srcOrd="0" destOrd="0" presId="urn:microsoft.com/office/officeart/2005/8/layout/hierarchy3"/>
    <dgm:cxn modelId="{7C559CF0-54FD-7A49-A56D-8A24F41260D6}" srcId="{7B0FA83C-DAEF-6043-BD23-FB89BB94767A}" destId="{9596B608-5A65-E048-B423-41194183C84F}" srcOrd="4" destOrd="0" parTransId="{55C93372-C38A-3543-8BEC-7AE2E3008848}" sibTransId="{25FC6F0E-A111-7E4F-ACD2-14A7C3F4B095}"/>
    <dgm:cxn modelId="{296AECB6-487E-094B-B338-2C633587CF01}" srcId="{8C86EBF4-1851-2244-9D6F-CE00EBEDD523}" destId="{4772159E-2818-174F-88C4-8B3ADD630DB4}" srcOrd="1" destOrd="0" parTransId="{70536806-4FB6-2B4B-88D2-6C951BCDFCAD}" sibTransId="{99EFCB20-AEDA-9A4D-9DB8-192764E20BCD}"/>
    <dgm:cxn modelId="{5BF59AB5-10FE-E541-B7B2-BCC2262EBFB3}" srcId="{36203715-D51D-1B4C-B933-3D6B8E6DB32E}" destId="{E5AA420B-9250-2F42-9037-A139398CB01F}" srcOrd="3" destOrd="0" parTransId="{0E80E837-99DD-7341-877B-4AFFBC859003}" sibTransId="{F0ED3F71-C766-A047-94B2-1D511050B59D}"/>
    <dgm:cxn modelId="{6FA2F0A7-EBEC-1E41-8F97-B1E25BFAB6A6}" type="presOf" srcId="{7B0FA83C-DAEF-6043-BD23-FB89BB94767A}" destId="{C24E6FEB-E5AB-1444-B628-96D8EA851BAD}" srcOrd="1" destOrd="0" presId="urn:microsoft.com/office/officeart/2005/8/layout/hierarchy3"/>
    <dgm:cxn modelId="{8B6FAE0A-F85C-F14E-9884-A0F05872ABB1}" srcId="{BA146186-5F45-3E46-8AC4-98A1F56D3B65}" destId="{568B97DF-1EE1-FB49-B57D-B1F28BF91E65}" srcOrd="1" destOrd="0" parTransId="{1A1A3176-C1ED-8641-8B62-C3D47C5EFED5}" sibTransId="{C13C672B-BDAC-9B44-B4A1-8EC0B1C90215}"/>
    <dgm:cxn modelId="{7F9EB0F7-F1CC-0740-A74E-C3DC6FDE1F45}" type="presOf" srcId="{36203715-D51D-1B4C-B933-3D6B8E6DB32E}" destId="{1BFE0322-6E8D-3D41-855F-584D482FAA37}" srcOrd="1" destOrd="0" presId="urn:microsoft.com/office/officeart/2005/8/layout/hierarchy3"/>
    <dgm:cxn modelId="{4A8ECA10-47D7-D042-8565-0F97390216E1}" type="presOf" srcId="{BA146186-5F45-3E46-8AC4-98A1F56D3B65}" destId="{B8556C66-ABA9-5E49-9FD4-53C834243C8C}" srcOrd="1" destOrd="0" presId="urn:microsoft.com/office/officeart/2005/8/layout/hierarchy3"/>
    <dgm:cxn modelId="{D9DEF395-C1C3-5949-88B3-88B45E02B1A4}" srcId="{BA146186-5F45-3E46-8AC4-98A1F56D3B65}" destId="{AD78C389-AB69-0B43-8F33-D2346B014FF6}" srcOrd="2" destOrd="0" parTransId="{1275D56C-87EC-E644-8025-59B9EF188737}" sibTransId="{7AD310A1-663E-234F-B81F-93160098387D}"/>
    <dgm:cxn modelId="{5FCA5027-4F0F-184F-9C42-C444B29AB383}" type="presOf" srcId="{A50D5BDE-DACB-8A41-8B8D-4498C8999BE8}" destId="{A4F06F32-6126-BA49-B618-7631D101C33E}" srcOrd="0" destOrd="0" presId="urn:microsoft.com/office/officeart/2005/8/layout/hierarchy3"/>
    <dgm:cxn modelId="{C7D755C8-6FA1-B745-9E97-A829D2BAB6CF}" type="presOf" srcId="{A749EB1A-703C-8448-9AF6-ABA548DC879E}" destId="{093CC347-E8ED-D34D-8B46-F90A8AA73EE7}" srcOrd="0" destOrd="0" presId="urn:microsoft.com/office/officeart/2005/8/layout/hierarchy3"/>
    <dgm:cxn modelId="{40B74B19-B954-834C-8742-5B754D12F77A}" type="presOf" srcId="{0E7CCBDF-F570-F942-908F-777148C2281E}" destId="{D0B82AD4-70DF-0443-AEAA-28A32C792017}" srcOrd="0" destOrd="0" presId="urn:microsoft.com/office/officeart/2005/8/layout/hierarchy3"/>
    <dgm:cxn modelId="{B3DF7DAC-C467-8B4B-9696-5449DD8909D1}" srcId="{8C86EBF4-1851-2244-9D6F-CE00EBEDD523}" destId="{A50D5BDE-DACB-8A41-8B8D-4498C8999BE8}" srcOrd="0" destOrd="0" parTransId="{0185DEFA-BDF4-5A43-89B9-2B5ADBB9D0CF}" sibTransId="{4DEC14CA-1A69-FC42-9077-A93C78CF523C}"/>
    <dgm:cxn modelId="{7682833E-45C4-0C44-853A-1DE5CA88EA0B}" type="presOf" srcId="{BA146186-5F45-3E46-8AC4-98A1F56D3B65}" destId="{105538A2-DAD2-E442-84A4-FBF091067F81}" srcOrd="0" destOrd="0" presId="urn:microsoft.com/office/officeart/2005/8/layout/hierarchy3"/>
    <dgm:cxn modelId="{D7E02587-F92E-2F4C-97DC-8DBCC47D07E3}" srcId="{36203715-D51D-1B4C-B933-3D6B8E6DB32E}" destId="{A749EB1A-703C-8448-9AF6-ABA548DC879E}" srcOrd="2" destOrd="0" parTransId="{A98FB03E-0E27-EC4D-ADCA-A02C2AE6E17C}" sibTransId="{A7AFFAA2-16D3-7B42-A239-48713F26C5FA}"/>
    <dgm:cxn modelId="{544AFE6A-1307-6849-AD6A-4CA578652B34}" type="presOf" srcId="{9F2E30C8-1EEF-2C45-8CBC-91B118631FCA}" destId="{C824D1F7-84F8-1044-AC13-DC6AFBE66BF3}" srcOrd="0" destOrd="0" presId="urn:microsoft.com/office/officeart/2005/8/layout/hierarchy3"/>
    <dgm:cxn modelId="{AC803D3D-09A2-E840-9773-958CC294DC96}" type="presOf" srcId="{AD78C389-AB69-0B43-8F33-D2346B014FF6}" destId="{85500346-F3F6-BA4E-8083-AC7EBFD6315A}" srcOrd="0" destOrd="0" presId="urn:microsoft.com/office/officeart/2005/8/layout/hierarchy3"/>
    <dgm:cxn modelId="{2F4B0254-0B28-0C44-A084-22DA6C444BE6}" type="presOf" srcId="{4772159E-2818-174F-88C4-8B3ADD630DB4}" destId="{EF8944BB-66E6-D847-9969-3BE3EAD82F15}" srcOrd="0" destOrd="0" presId="urn:microsoft.com/office/officeart/2005/8/layout/hierarchy3"/>
    <dgm:cxn modelId="{CBC112B1-5DAE-1946-A982-79B751AE9B1D}" srcId="{06D37EF9-FB01-3743-993A-304B1EBD4E68}" destId="{8C86EBF4-1851-2244-9D6F-CE00EBEDD523}" srcOrd="1" destOrd="0" parTransId="{802FE372-43FD-DE4B-8C65-ED1F5C56916C}" sibTransId="{111EAEF4-A651-6C4C-9C64-1E5B9C2EE2BE}"/>
    <dgm:cxn modelId="{817D7B5E-02B1-0F40-B69D-D37F41D79900}" srcId="{7B0FA83C-DAEF-6043-BD23-FB89BB94767A}" destId="{E568A399-D3C3-AA45-87B0-ABA234D250E3}" srcOrd="2" destOrd="0" parTransId="{0E7CCBDF-F570-F942-908F-777148C2281E}" sibTransId="{69F0659B-8FE7-B14D-B851-4C8D42482343}"/>
    <dgm:cxn modelId="{C21B6C33-0D8B-4D4D-A9CC-386B9F53C3EA}" srcId="{BA146186-5F45-3E46-8AC4-98A1F56D3B65}" destId="{E3BA8B5A-8AF7-A54C-B1D3-3E4238F2B2E4}" srcOrd="3" destOrd="0" parTransId="{7F0A9527-7238-5E4F-B554-BFEA54AFE3EF}" sibTransId="{940917FB-2548-1442-A822-27734273475B}"/>
    <dgm:cxn modelId="{2C4A61FB-6FAE-AF46-8B29-FF934F1E51ED}" type="presOf" srcId="{36203715-D51D-1B4C-B933-3D6B8E6DB32E}" destId="{FAE1CACE-285F-F041-B80A-A73E6AA9E0BD}" srcOrd="0" destOrd="0" presId="urn:microsoft.com/office/officeart/2005/8/layout/hierarchy3"/>
    <dgm:cxn modelId="{37234332-9387-E04D-9CD8-EA77C511B10E}" type="presOf" srcId="{39F246C4-3720-2A4F-8BD4-EFA8790BA54B}" destId="{89B76226-A9D9-4848-87CA-0A9380B712F4}" srcOrd="0" destOrd="0" presId="urn:microsoft.com/office/officeart/2005/8/layout/hierarchy3"/>
    <dgm:cxn modelId="{13C3AB5B-3A05-BD44-9DF4-5D60DB396FF4}" type="presOf" srcId="{10E20520-51DE-4B40-8F43-B1C79649C865}" destId="{4B3B323B-8054-A64E-8B0E-C251A689CAA9}" srcOrd="0" destOrd="0" presId="urn:microsoft.com/office/officeart/2005/8/layout/hierarchy3"/>
    <dgm:cxn modelId="{8D079EEB-E0B1-4D42-9E9A-1E19554B2427}" type="presOf" srcId="{260C4297-639C-3941-ADA7-B80E6DAA3EF4}" destId="{95C969E9-EBF7-FA4F-85A0-991BFDD8030F}" srcOrd="0" destOrd="0" presId="urn:microsoft.com/office/officeart/2005/8/layout/hierarchy3"/>
    <dgm:cxn modelId="{FB1905A7-B788-2E48-8689-D8C0CF8A8ABA}" type="presOf" srcId="{303FE151-5B79-754B-9040-2832A422CF9C}" destId="{7CE193C9-EC96-1944-B6FF-567070C21A88}" srcOrd="0" destOrd="0" presId="urn:microsoft.com/office/officeart/2005/8/layout/hierarchy3"/>
    <dgm:cxn modelId="{48427C95-8829-3147-8B8F-D839025E43D4}" type="presOf" srcId="{255D04B3-E540-3F41-B75C-524E51E2EADE}" destId="{47D44D8B-7DD4-2148-982F-CDE30F9B12B6}" srcOrd="0" destOrd="0" presId="urn:microsoft.com/office/officeart/2005/8/layout/hierarchy3"/>
    <dgm:cxn modelId="{95742F4B-35E5-2F40-8B7D-A35537E941CA}" srcId="{BA146186-5F45-3E46-8AC4-98A1F56D3B65}" destId="{303FE151-5B79-754B-9040-2832A422CF9C}" srcOrd="0" destOrd="0" parTransId="{871A1202-B197-D74A-A6C8-DA646D14C660}" sibTransId="{6C7E56F0-35E3-4B48-A420-A79623E9BEE1}"/>
    <dgm:cxn modelId="{6871B455-DFEC-5B4E-A8FA-3FAF6E45DC89}" type="presOf" srcId="{0185DEFA-BDF4-5A43-89B9-2B5ADBB9D0CF}" destId="{B1FB42CC-E7F4-7F48-AD3D-A832E8CFC5CE}" srcOrd="0" destOrd="0" presId="urn:microsoft.com/office/officeart/2005/8/layout/hierarchy3"/>
    <dgm:cxn modelId="{DA245E92-0609-3C49-9D4E-133A41B428B0}" type="presOf" srcId="{E3BA8B5A-8AF7-A54C-B1D3-3E4238F2B2E4}" destId="{8FC8C094-5505-794E-A552-316CB78EEF06}" srcOrd="0" destOrd="0" presId="urn:microsoft.com/office/officeart/2005/8/layout/hierarchy3"/>
    <dgm:cxn modelId="{694AD7CF-FAA2-1946-8D88-E3CDC6DB0D58}" srcId="{7B0FA83C-DAEF-6043-BD23-FB89BB94767A}" destId="{DF4B908D-97C4-5240-BF15-DFB870DA2F6C}" srcOrd="1" destOrd="0" parTransId="{AD3F0461-FD7A-544F-9A4E-5813FCBE99CD}" sibTransId="{31835D2A-5CA8-1E44-8B7F-851254330A21}"/>
    <dgm:cxn modelId="{2779B688-A1FA-994D-920B-C9BCC6183DC7}" type="presOf" srcId="{8C86EBF4-1851-2244-9D6F-CE00EBEDD523}" destId="{9D822518-74A4-3E4A-A1A5-0FD7A9580101}" srcOrd="1" destOrd="0" presId="urn:microsoft.com/office/officeart/2005/8/layout/hierarchy3"/>
    <dgm:cxn modelId="{7A71BF68-659B-C140-B395-1CB6D9591588}" type="presOf" srcId="{4DFAD959-20FE-1744-AE60-3A666CBA2CDA}" destId="{1A5057E7-D494-014B-855F-7414D61E1DD8}" srcOrd="0" destOrd="0" presId="urn:microsoft.com/office/officeart/2005/8/layout/hierarchy3"/>
    <dgm:cxn modelId="{836202B0-950F-F84F-9383-0478DA419254}" srcId="{36203715-D51D-1B4C-B933-3D6B8E6DB32E}" destId="{260C4297-639C-3941-ADA7-B80E6DAA3EF4}" srcOrd="4" destOrd="0" parTransId="{55EBC8DD-E6C3-784B-8FDF-91CD2F25A3B7}" sibTransId="{A119A7AC-2B2A-4944-8961-2FB339022CB5}"/>
    <dgm:cxn modelId="{73700583-C09A-A142-9305-8F4B5F828BAE}" type="presOf" srcId="{8C86EBF4-1851-2244-9D6F-CE00EBEDD523}" destId="{57AEB7AD-14F6-1849-BFC0-E032190268BE}" srcOrd="0" destOrd="0" presId="urn:microsoft.com/office/officeart/2005/8/layout/hierarchy3"/>
    <dgm:cxn modelId="{237F2F3E-7CD0-E043-A8A9-38CFB781CE9A}" type="presOf" srcId="{F49CBEE8-9706-584A-B33E-6FD2B86D84B1}" destId="{D41904A8-C357-3441-87F3-2BB09771E0FA}" srcOrd="0" destOrd="0" presId="urn:microsoft.com/office/officeart/2005/8/layout/hierarchy3"/>
    <dgm:cxn modelId="{D34481AC-1E8A-574B-9DEB-488CD99932A2}" type="presOf" srcId="{55EBC8DD-E6C3-784B-8FDF-91CD2F25A3B7}" destId="{CE1C9F10-937B-0F47-B48E-926918DFF66C}" srcOrd="0" destOrd="0" presId="urn:microsoft.com/office/officeart/2005/8/layout/hierarchy3"/>
    <dgm:cxn modelId="{71443418-0516-AE4C-9DA7-0747CD7CBC29}" srcId="{7B0FA83C-DAEF-6043-BD23-FB89BB94767A}" destId="{290A0629-152E-2546-AD3C-3D5AE7316E84}" srcOrd="0" destOrd="0" parTransId="{4DFAD959-20FE-1744-AE60-3A666CBA2CDA}" sibTransId="{E4B0FE95-5667-5349-A17B-B95BEC7DECF5}"/>
    <dgm:cxn modelId="{3B4475BD-56E3-B644-9E5F-72DABF35BE43}" type="presOf" srcId="{871A1202-B197-D74A-A6C8-DA646D14C660}" destId="{FC4BC341-9CB2-4643-9107-723E06C92364}" srcOrd="0" destOrd="0" presId="urn:microsoft.com/office/officeart/2005/8/layout/hierarchy3"/>
    <dgm:cxn modelId="{7A9A7E32-32AB-CD4F-A5E2-6E2F9845C2A7}" type="presOf" srcId="{7F0A9527-7238-5E4F-B554-BFEA54AFE3EF}" destId="{CC9ABCF0-6FBF-8C47-957A-734EFCB980C9}" srcOrd="0" destOrd="0" presId="urn:microsoft.com/office/officeart/2005/8/layout/hierarchy3"/>
    <dgm:cxn modelId="{4F18860C-1809-2B4F-8C48-FC54BC2FEFDB}" srcId="{06D37EF9-FB01-3743-993A-304B1EBD4E68}" destId="{BA146186-5F45-3E46-8AC4-98A1F56D3B65}" srcOrd="3" destOrd="0" parTransId="{99121F47-D02D-2242-9F25-9627823C81D2}" sibTransId="{251723E6-CB2B-7C44-8F31-0703053C2380}"/>
    <dgm:cxn modelId="{0FA2F4A6-BB39-3A49-A3CA-2081E89751AC}" type="presOf" srcId="{0E80E837-99DD-7341-877B-4AFFBC859003}" destId="{B02715C2-C1F7-344E-A349-82067B777022}" srcOrd="0" destOrd="0" presId="urn:microsoft.com/office/officeart/2005/8/layout/hierarchy3"/>
    <dgm:cxn modelId="{55308AB7-8A1A-9C43-9375-E8E41FC41DE0}" type="presOf" srcId="{1A1A3176-C1ED-8641-8B62-C3D47C5EFED5}" destId="{1DC1D4A3-2DED-B34E-AB7D-B9528F95A0A3}" srcOrd="0" destOrd="0" presId="urn:microsoft.com/office/officeart/2005/8/layout/hierarchy3"/>
    <dgm:cxn modelId="{0E2584D8-1F4E-1546-A6E4-3FFDCAA05C93}" type="presOf" srcId="{9596B608-5A65-E048-B423-41194183C84F}" destId="{C10F67DD-6879-484D-992E-AE08845520B6}" srcOrd="0" destOrd="0" presId="urn:microsoft.com/office/officeart/2005/8/layout/hierarchy3"/>
    <dgm:cxn modelId="{B05D1AB1-A377-254C-A2B3-61F038EACA4F}" type="presOf" srcId="{7DA46E98-1AE4-A346-9392-DACD2D3F5AEF}" destId="{7DC4A772-B910-FB4F-861C-4246862CD85E}" srcOrd="1" destOrd="0" presId="urn:microsoft.com/office/officeart/2005/8/layout/hierarchy3"/>
    <dgm:cxn modelId="{F545A55E-5D04-1A47-879F-D468ECE10B1F}" type="presOf" srcId="{568B97DF-1EE1-FB49-B57D-B1F28BF91E65}" destId="{10F295D6-2A03-164E-8F20-0873E427828B}" srcOrd="0" destOrd="0" presId="urn:microsoft.com/office/officeart/2005/8/layout/hierarchy3"/>
    <dgm:cxn modelId="{2417098C-FDCD-CC43-BC2B-5FE5A8AD621B}" type="presOf" srcId="{7B0FA83C-DAEF-6043-BD23-FB89BB94767A}" destId="{831D6253-864E-C14B-B6F9-66B02F8153DA}" srcOrd="0" destOrd="0" presId="urn:microsoft.com/office/officeart/2005/8/layout/hierarchy3"/>
    <dgm:cxn modelId="{B622E89A-38B9-964E-A1B0-2EE88F8A3B05}" srcId="{36203715-D51D-1B4C-B933-3D6B8E6DB32E}" destId="{A8FF8675-E41F-1144-86E2-67E02C07583B}" srcOrd="0" destOrd="0" parTransId="{F49CBEE8-9706-584A-B33E-6FD2B86D84B1}" sibTransId="{E68EAD50-71B1-FA42-813C-48750A9FB748}"/>
    <dgm:cxn modelId="{CC2974C1-17FA-F44D-B836-3D521BD8E293}" type="presOf" srcId="{7DA46E98-1AE4-A346-9392-DACD2D3F5AEF}" destId="{349A0010-3E09-C64E-BE3F-9124B3962A24}" srcOrd="0" destOrd="0" presId="urn:microsoft.com/office/officeart/2005/8/layout/hierarchy3"/>
    <dgm:cxn modelId="{E6677035-420A-E244-A28E-4DA9C21E22C0}" type="presOf" srcId="{1275D56C-87EC-E644-8025-59B9EF188737}" destId="{233AA985-BFDA-C24C-8D30-B2D858A851C7}" srcOrd="0" destOrd="0" presId="urn:microsoft.com/office/officeart/2005/8/layout/hierarchy3"/>
    <dgm:cxn modelId="{D0A8E287-196E-B043-972D-0F05A6E93CB0}" type="presOf" srcId="{B48C6E22-F840-B44F-B5DF-31995BDA8F87}" destId="{34482994-B1C7-C748-8D9A-E1E75071689F}" srcOrd="0" destOrd="0" presId="urn:microsoft.com/office/officeart/2005/8/layout/hierarchy3"/>
    <dgm:cxn modelId="{6E00B3BD-E821-AE43-BCB1-E04D6F27717F}" srcId="{BA146186-5F45-3E46-8AC4-98A1F56D3B65}" destId="{B265DB38-D2AF-1540-9718-4543A5AF01AC}" srcOrd="4" destOrd="0" parTransId="{798C0E38-FBF2-3549-A9F5-10EBCFF730AD}" sibTransId="{BAF52CED-41C6-AB4D-B280-4369536BC9A0}"/>
    <dgm:cxn modelId="{F0C738E7-B688-B146-93F3-8A190D4ECF96}" srcId="{7DA46E98-1AE4-A346-9392-DACD2D3F5AEF}" destId="{B48C6E22-F840-B44F-B5DF-31995BDA8F87}" srcOrd="0" destOrd="0" parTransId="{39F246C4-3720-2A4F-8BD4-EFA8790BA54B}" sibTransId="{43B5576A-D0BE-AF4E-A148-F538452D10E7}"/>
    <dgm:cxn modelId="{1B1653BB-D1F0-0E45-B6B0-FF71BE2698B2}" type="presOf" srcId="{06D37EF9-FB01-3743-993A-304B1EBD4E68}" destId="{BD3CBCC7-E4ED-B34E-9CC7-B6232C5FEC49}" srcOrd="0" destOrd="0" presId="urn:microsoft.com/office/officeart/2005/8/layout/hierarchy3"/>
    <dgm:cxn modelId="{42A8AAB0-F7A6-CE48-A3B3-8584805330D4}" type="presOf" srcId="{AD3F0461-FD7A-544F-9A4E-5813FCBE99CD}" destId="{117BE0B6-A933-FE4F-B210-189B4C552FEE}" srcOrd="0" destOrd="0" presId="urn:microsoft.com/office/officeart/2005/8/layout/hierarchy3"/>
    <dgm:cxn modelId="{197AE705-7AE6-D743-ACA8-3ADD40BAA7D2}" type="presOf" srcId="{70536806-4FB6-2B4B-88D2-6C951BCDFCAD}" destId="{C4923379-7D1E-D24D-9EDB-48D994EB6064}" srcOrd="0" destOrd="0" presId="urn:microsoft.com/office/officeart/2005/8/layout/hierarchy3"/>
    <dgm:cxn modelId="{20A1023F-1DD8-5449-B355-DE45EEF74BC6}" type="presOf" srcId="{B265DB38-D2AF-1540-9718-4543A5AF01AC}" destId="{91399C5C-45C2-DC4A-BA37-AB1FDBB87C35}" srcOrd="0" destOrd="0" presId="urn:microsoft.com/office/officeart/2005/8/layout/hierarchy3"/>
    <dgm:cxn modelId="{6193F1A9-206C-4F43-B38E-7E77D646F90A}" type="presOf" srcId="{F5DC0B5F-3ECD-9E48-95DA-5E897607973E}" destId="{56ED4349-4B42-DE42-B6F4-8CAEA0185946}" srcOrd="0" destOrd="0" presId="urn:microsoft.com/office/officeart/2005/8/layout/hierarchy3"/>
    <dgm:cxn modelId="{88ED1422-3683-8847-B535-08CE82779CAF}" type="presParOf" srcId="{BD3CBCC7-E4ED-B34E-9CC7-B6232C5FEC49}" destId="{77FA7EE1-9CB1-AA4C-95D3-0E94662AB40E}" srcOrd="0" destOrd="0" presId="urn:microsoft.com/office/officeart/2005/8/layout/hierarchy3"/>
    <dgm:cxn modelId="{5C25BBD4-DEB5-254E-A8FA-2567A59E89B6}" type="presParOf" srcId="{77FA7EE1-9CB1-AA4C-95D3-0E94662AB40E}" destId="{A546725C-4F27-134F-81EB-CA30BE56342A}" srcOrd="0" destOrd="0" presId="urn:microsoft.com/office/officeart/2005/8/layout/hierarchy3"/>
    <dgm:cxn modelId="{5F8C6CB5-2BAB-4449-B573-64C67BE1F54B}" type="presParOf" srcId="{A546725C-4F27-134F-81EB-CA30BE56342A}" destId="{349A0010-3E09-C64E-BE3F-9124B3962A24}" srcOrd="0" destOrd="0" presId="urn:microsoft.com/office/officeart/2005/8/layout/hierarchy3"/>
    <dgm:cxn modelId="{31EB23E0-26D0-9941-AD8A-4DA90462F064}" type="presParOf" srcId="{A546725C-4F27-134F-81EB-CA30BE56342A}" destId="{7DC4A772-B910-FB4F-861C-4246862CD85E}" srcOrd="1" destOrd="0" presId="urn:microsoft.com/office/officeart/2005/8/layout/hierarchy3"/>
    <dgm:cxn modelId="{180511F1-2185-7E45-92AA-F4BB07CD7071}" type="presParOf" srcId="{77FA7EE1-9CB1-AA4C-95D3-0E94662AB40E}" destId="{E551ABC1-212F-7545-A087-1CF65D667883}" srcOrd="1" destOrd="0" presId="urn:microsoft.com/office/officeart/2005/8/layout/hierarchy3"/>
    <dgm:cxn modelId="{024943E6-0E3B-5841-865E-A76104A79675}" type="presParOf" srcId="{E551ABC1-212F-7545-A087-1CF65D667883}" destId="{89B76226-A9D9-4848-87CA-0A9380B712F4}" srcOrd="0" destOrd="0" presId="urn:microsoft.com/office/officeart/2005/8/layout/hierarchy3"/>
    <dgm:cxn modelId="{BBD40B87-B07F-8E46-B1D8-36E92569A232}" type="presParOf" srcId="{E551ABC1-212F-7545-A087-1CF65D667883}" destId="{34482994-B1C7-C748-8D9A-E1E75071689F}" srcOrd="1" destOrd="0" presId="urn:microsoft.com/office/officeart/2005/8/layout/hierarchy3"/>
    <dgm:cxn modelId="{74B35517-4BFD-6C44-BA83-3C3E127125A7}" type="presParOf" srcId="{BD3CBCC7-E4ED-B34E-9CC7-B6232C5FEC49}" destId="{BD70846A-12AA-D44F-9997-0344FC619AB6}" srcOrd="1" destOrd="0" presId="urn:microsoft.com/office/officeart/2005/8/layout/hierarchy3"/>
    <dgm:cxn modelId="{F280619B-A860-AA47-925F-F6654966E52E}" type="presParOf" srcId="{BD70846A-12AA-D44F-9997-0344FC619AB6}" destId="{2CE934AE-56E0-754B-8F8B-B81E70DDDB80}" srcOrd="0" destOrd="0" presId="urn:microsoft.com/office/officeart/2005/8/layout/hierarchy3"/>
    <dgm:cxn modelId="{AC46E069-69C4-F04C-AF45-A42BBDA3BAD9}" type="presParOf" srcId="{2CE934AE-56E0-754B-8F8B-B81E70DDDB80}" destId="{57AEB7AD-14F6-1849-BFC0-E032190268BE}" srcOrd="0" destOrd="0" presId="urn:microsoft.com/office/officeart/2005/8/layout/hierarchy3"/>
    <dgm:cxn modelId="{1765533F-11B6-D647-9CAF-55B9EB41DA73}" type="presParOf" srcId="{2CE934AE-56E0-754B-8F8B-B81E70DDDB80}" destId="{9D822518-74A4-3E4A-A1A5-0FD7A9580101}" srcOrd="1" destOrd="0" presId="urn:microsoft.com/office/officeart/2005/8/layout/hierarchy3"/>
    <dgm:cxn modelId="{19CC7585-7FB7-0242-9F68-3F85BA408D53}" type="presParOf" srcId="{BD70846A-12AA-D44F-9997-0344FC619AB6}" destId="{54F75CEC-ED8C-FF42-9E77-FF20C1A55F26}" srcOrd="1" destOrd="0" presId="urn:microsoft.com/office/officeart/2005/8/layout/hierarchy3"/>
    <dgm:cxn modelId="{38C3FBBA-610A-3045-91E0-CDDD7BD2A0C2}" type="presParOf" srcId="{54F75CEC-ED8C-FF42-9E77-FF20C1A55F26}" destId="{B1FB42CC-E7F4-7F48-AD3D-A832E8CFC5CE}" srcOrd="0" destOrd="0" presId="urn:microsoft.com/office/officeart/2005/8/layout/hierarchy3"/>
    <dgm:cxn modelId="{13003B3D-8BEB-7347-9044-0E0AB4D3E3BE}" type="presParOf" srcId="{54F75CEC-ED8C-FF42-9E77-FF20C1A55F26}" destId="{A4F06F32-6126-BA49-B618-7631D101C33E}" srcOrd="1" destOrd="0" presId="urn:microsoft.com/office/officeart/2005/8/layout/hierarchy3"/>
    <dgm:cxn modelId="{DD308822-CF3D-B94F-B502-A020D1B398F0}" type="presParOf" srcId="{54F75CEC-ED8C-FF42-9E77-FF20C1A55F26}" destId="{C4923379-7D1E-D24D-9EDB-48D994EB6064}" srcOrd="2" destOrd="0" presId="urn:microsoft.com/office/officeart/2005/8/layout/hierarchy3"/>
    <dgm:cxn modelId="{AE66EAA4-FF7B-1A47-B58A-73AD62DD20E0}" type="presParOf" srcId="{54F75CEC-ED8C-FF42-9E77-FF20C1A55F26}" destId="{EF8944BB-66E6-D847-9969-3BE3EAD82F15}" srcOrd="3" destOrd="0" presId="urn:microsoft.com/office/officeart/2005/8/layout/hierarchy3"/>
    <dgm:cxn modelId="{6EDE031E-F48D-2A4F-A701-81DCC890D6F7}" type="presParOf" srcId="{BD3CBCC7-E4ED-B34E-9CC7-B6232C5FEC49}" destId="{2BB811C6-B0AE-B743-8C7E-2BA647215775}" srcOrd="2" destOrd="0" presId="urn:microsoft.com/office/officeart/2005/8/layout/hierarchy3"/>
    <dgm:cxn modelId="{A41A7462-3E91-9946-84A9-72E31F967DDE}" type="presParOf" srcId="{2BB811C6-B0AE-B743-8C7E-2BA647215775}" destId="{F9CF94C5-BA5C-304B-9D58-B79371EC9BB3}" srcOrd="0" destOrd="0" presId="urn:microsoft.com/office/officeart/2005/8/layout/hierarchy3"/>
    <dgm:cxn modelId="{D906FF06-ED19-4144-845A-7D78BB5860CB}" type="presParOf" srcId="{F9CF94C5-BA5C-304B-9D58-B79371EC9BB3}" destId="{831D6253-864E-C14B-B6F9-66B02F8153DA}" srcOrd="0" destOrd="0" presId="urn:microsoft.com/office/officeart/2005/8/layout/hierarchy3"/>
    <dgm:cxn modelId="{016EA541-C383-114A-B1BC-A1A2375A64C5}" type="presParOf" srcId="{F9CF94C5-BA5C-304B-9D58-B79371EC9BB3}" destId="{C24E6FEB-E5AB-1444-B628-96D8EA851BAD}" srcOrd="1" destOrd="0" presId="urn:microsoft.com/office/officeart/2005/8/layout/hierarchy3"/>
    <dgm:cxn modelId="{483215A5-0583-F54E-AE43-259E6ABD5B38}" type="presParOf" srcId="{2BB811C6-B0AE-B743-8C7E-2BA647215775}" destId="{E07694D6-D035-6C45-A9DE-E599C8B2516A}" srcOrd="1" destOrd="0" presId="urn:microsoft.com/office/officeart/2005/8/layout/hierarchy3"/>
    <dgm:cxn modelId="{981DAAF7-51A8-D843-8752-EBF2389D8403}" type="presParOf" srcId="{E07694D6-D035-6C45-A9DE-E599C8B2516A}" destId="{1A5057E7-D494-014B-855F-7414D61E1DD8}" srcOrd="0" destOrd="0" presId="urn:microsoft.com/office/officeart/2005/8/layout/hierarchy3"/>
    <dgm:cxn modelId="{74050808-1FAC-DC41-AF41-5070CF4AC8CA}" type="presParOf" srcId="{E07694D6-D035-6C45-A9DE-E599C8B2516A}" destId="{6AC0879E-4E38-9143-A72D-F9F59794D3CC}" srcOrd="1" destOrd="0" presId="urn:microsoft.com/office/officeart/2005/8/layout/hierarchy3"/>
    <dgm:cxn modelId="{BB163CF5-3802-D34A-BA51-7407FD32B70E}" type="presParOf" srcId="{E07694D6-D035-6C45-A9DE-E599C8B2516A}" destId="{117BE0B6-A933-FE4F-B210-189B4C552FEE}" srcOrd="2" destOrd="0" presId="urn:microsoft.com/office/officeart/2005/8/layout/hierarchy3"/>
    <dgm:cxn modelId="{03A9FF07-8FE2-5941-B25A-2428CEDC44DD}" type="presParOf" srcId="{E07694D6-D035-6C45-A9DE-E599C8B2516A}" destId="{8B0A9604-928D-574F-809A-BA110A11699F}" srcOrd="3" destOrd="0" presId="urn:microsoft.com/office/officeart/2005/8/layout/hierarchy3"/>
    <dgm:cxn modelId="{18906CC2-EB94-AE45-B1BB-B2879DA98B35}" type="presParOf" srcId="{E07694D6-D035-6C45-A9DE-E599C8B2516A}" destId="{D0B82AD4-70DF-0443-AEAA-28A32C792017}" srcOrd="4" destOrd="0" presId="urn:microsoft.com/office/officeart/2005/8/layout/hierarchy3"/>
    <dgm:cxn modelId="{C764F754-0DC2-1E4F-831F-5E4C2D090FEC}" type="presParOf" srcId="{E07694D6-D035-6C45-A9DE-E599C8B2516A}" destId="{66E12FF2-0AF2-654E-8C6F-B16BEB980357}" srcOrd="5" destOrd="0" presId="urn:microsoft.com/office/officeart/2005/8/layout/hierarchy3"/>
    <dgm:cxn modelId="{CB11DBB4-9F5C-864B-8709-3BEC7D43C38D}" type="presParOf" srcId="{E07694D6-D035-6C45-A9DE-E599C8B2516A}" destId="{56ED4349-4B42-DE42-B6F4-8CAEA0185946}" srcOrd="6" destOrd="0" presId="urn:microsoft.com/office/officeart/2005/8/layout/hierarchy3"/>
    <dgm:cxn modelId="{8EA36FE6-AE28-244F-81CC-B5EF6918BA82}" type="presParOf" srcId="{E07694D6-D035-6C45-A9DE-E599C8B2516A}" destId="{47D44D8B-7DD4-2148-982F-CDE30F9B12B6}" srcOrd="7" destOrd="0" presId="urn:microsoft.com/office/officeart/2005/8/layout/hierarchy3"/>
    <dgm:cxn modelId="{6CD50117-D74D-E140-B286-FDC42F3667F7}" type="presParOf" srcId="{E07694D6-D035-6C45-A9DE-E599C8B2516A}" destId="{2813BE81-7DF4-9341-97CF-16474919AA17}" srcOrd="8" destOrd="0" presId="urn:microsoft.com/office/officeart/2005/8/layout/hierarchy3"/>
    <dgm:cxn modelId="{9265EFDB-6B04-A340-A04B-31503615942A}" type="presParOf" srcId="{E07694D6-D035-6C45-A9DE-E599C8B2516A}" destId="{C10F67DD-6879-484D-992E-AE08845520B6}" srcOrd="9" destOrd="0" presId="urn:microsoft.com/office/officeart/2005/8/layout/hierarchy3"/>
    <dgm:cxn modelId="{0DB72DC0-0304-704E-A964-D77986AF0F42}" type="presParOf" srcId="{BD3CBCC7-E4ED-B34E-9CC7-B6232C5FEC49}" destId="{096E8B10-9306-8741-B2A0-93E455E583CE}" srcOrd="3" destOrd="0" presId="urn:microsoft.com/office/officeart/2005/8/layout/hierarchy3"/>
    <dgm:cxn modelId="{421922E0-9645-614E-9129-2CDCABD78061}" type="presParOf" srcId="{096E8B10-9306-8741-B2A0-93E455E583CE}" destId="{8F390C1A-B14C-4749-813B-9A8A05717987}" srcOrd="0" destOrd="0" presId="urn:microsoft.com/office/officeart/2005/8/layout/hierarchy3"/>
    <dgm:cxn modelId="{950228B9-D034-AE43-8C97-A00D3936954D}" type="presParOf" srcId="{8F390C1A-B14C-4749-813B-9A8A05717987}" destId="{105538A2-DAD2-E442-84A4-FBF091067F81}" srcOrd="0" destOrd="0" presId="urn:microsoft.com/office/officeart/2005/8/layout/hierarchy3"/>
    <dgm:cxn modelId="{B91D3176-FFC6-A344-83E1-709BF0F2BC0E}" type="presParOf" srcId="{8F390C1A-B14C-4749-813B-9A8A05717987}" destId="{B8556C66-ABA9-5E49-9FD4-53C834243C8C}" srcOrd="1" destOrd="0" presId="urn:microsoft.com/office/officeart/2005/8/layout/hierarchy3"/>
    <dgm:cxn modelId="{51BACEDC-910E-4B42-B935-A8BD0454455C}" type="presParOf" srcId="{096E8B10-9306-8741-B2A0-93E455E583CE}" destId="{9D564093-AD3D-6E48-975F-A6EA4D4E956B}" srcOrd="1" destOrd="0" presId="urn:microsoft.com/office/officeart/2005/8/layout/hierarchy3"/>
    <dgm:cxn modelId="{C85C6FB2-6021-E246-8C5C-B2690471D5C5}" type="presParOf" srcId="{9D564093-AD3D-6E48-975F-A6EA4D4E956B}" destId="{FC4BC341-9CB2-4643-9107-723E06C92364}" srcOrd="0" destOrd="0" presId="urn:microsoft.com/office/officeart/2005/8/layout/hierarchy3"/>
    <dgm:cxn modelId="{7B3B4211-C445-3C41-9C2C-BBF04878741B}" type="presParOf" srcId="{9D564093-AD3D-6E48-975F-A6EA4D4E956B}" destId="{7CE193C9-EC96-1944-B6FF-567070C21A88}" srcOrd="1" destOrd="0" presId="urn:microsoft.com/office/officeart/2005/8/layout/hierarchy3"/>
    <dgm:cxn modelId="{6110755D-8331-C147-9D36-A3419CD5B820}" type="presParOf" srcId="{9D564093-AD3D-6E48-975F-A6EA4D4E956B}" destId="{1DC1D4A3-2DED-B34E-AB7D-B9528F95A0A3}" srcOrd="2" destOrd="0" presId="urn:microsoft.com/office/officeart/2005/8/layout/hierarchy3"/>
    <dgm:cxn modelId="{8AF7554F-CCC8-FC49-9FA9-7106E006A9A1}" type="presParOf" srcId="{9D564093-AD3D-6E48-975F-A6EA4D4E956B}" destId="{10F295D6-2A03-164E-8F20-0873E427828B}" srcOrd="3" destOrd="0" presId="urn:microsoft.com/office/officeart/2005/8/layout/hierarchy3"/>
    <dgm:cxn modelId="{03584CB0-C42B-D045-B8A2-90CE579BF932}" type="presParOf" srcId="{9D564093-AD3D-6E48-975F-A6EA4D4E956B}" destId="{233AA985-BFDA-C24C-8D30-B2D858A851C7}" srcOrd="4" destOrd="0" presId="urn:microsoft.com/office/officeart/2005/8/layout/hierarchy3"/>
    <dgm:cxn modelId="{081D7C33-CB5C-0545-8CD2-901B36C55ACD}" type="presParOf" srcId="{9D564093-AD3D-6E48-975F-A6EA4D4E956B}" destId="{85500346-F3F6-BA4E-8083-AC7EBFD6315A}" srcOrd="5" destOrd="0" presId="urn:microsoft.com/office/officeart/2005/8/layout/hierarchy3"/>
    <dgm:cxn modelId="{41FA6D52-4383-2949-8FDD-EDEE55245BAB}" type="presParOf" srcId="{9D564093-AD3D-6E48-975F-A6EA4D4E956B}" destId="{CC9ABCF0-6FBF-8C47-957A-734EFCB980C9}" srcOrd="6" destOrd="0" presId="urn:microsoft.com/office/officeart/2005/8/layout/hierarchy3"/>
    <dgm:cxn modelId="{567EBBBC-D3E6-924F-8996-86113F619A48}" type="presParOf" srcId="{9D564093-AD3D-6E48-975F-A6EA4D4E956B}" destId="{8FC8C094-5505-794E-A552-316CB78EEF06}" srcOrd="7" destOrd="0" presId="urn:microsoft.com/office/officeart/2005/8/layout/hierarchy3"/>
    <dgm:cxn modelId="{0A74EC3A-712B-7F4C-91DC-3C253B3E1388}" type="presParOf" srcId="{9D564093-AD3D-6E48-975F-A6EA4D4E956B}" destId="{E100F085-54B0-E74F-A47E-BE51CE68D64F}" srcOrd="8" destOrd="0" presId="urn:microsoft.com/office/officeart/2005/8/layout/hierarchy3"/>
    <dgm:cxn modelId="{7AC8816D-BD88-5545-A476-33894559065E}" type="presParOf" srcId="{9D564093-AD3D-6E48-975F-A6EA4D4E956B}" destId="{91399C5C-45C2-DC4A-BA37-AB1FDBB87C35}" srcOrd="9" destOrd="0" presId="urn:microsoft.com/office/officeart/2005/8/layout/hierarchy3"/>
    <dgm:cxn modelId="{41B36C39-7D8A-9C4C-9868-700AC1E1685A}" type="presParOf" srcId="{BD3CBCC7-E4ED-B34E-9CC7-B6232C5FEC49}" destId="{BED1A6FA-BE67-894A-988E-0C37A1304635}" srcOrd="4" destOrd="0" presId="urn:microsoft.com/office/officeart/2005/8/layout/hierarchy3"/>
    <dgm:cxn modelId="{AE08F71F-74FD-E44F-8AD2-1B79F9BF0AC1}" type="presParOf" srcId="{BED1A6FA-BE67-894A-988E-0C37A1304635}" destId="{1F18AACB-745C-8942-B654-15DA63F2C053}" srcOrd="0" destOrd="0" presId="urn:microsoft.com/office/officeart/2005/8/layout/hierarchy3"/>
    <dgm:cxn modelId="{995F284B-AB06-8249-852E-E132FF35B7BC}" type="presParOf" srcId="{1F18AACB-745C-8942-B654-15DA63F2C053}" destId="{FAE1CACE-285F-F041-B80A-A73E6AA9E0BD}" srcOrd="0" destOrd="0" presId="urn:microsoft.com/office/officeart/2005/8/layout/hierarchy3"/>
    <dgm:cxn modelId="{1D2C2E52-FBC6-A44B-827F-B7BCA23EA8DA}" type="presParOf" srcId="{1F18AACB-745C-8942-B654-15DA63F2C053}" destId="{1BFE0322-6E8D-3D41-855F-584D482FAA37}" srcOrd="1" destOrd="0" presId="urn:microsoft.com/office/officeart/2005/8/layout/hierarchy3"/>
    <dgm:cxn modelId="{451C292B-BB19-1840-9E47-36FB5596F8D2}" type="presParOf" srcId="{BED1A6FA-BE67-894A-988E-0C37A1304635}" destId="{0E69D644-B86F-4044-8152-707DD31431D9}" srcOrd="1" destOrd="0" presId="urn:microsoft.com/office/officeart/2005/8/layout/hierarchy3"/>
    <dgm:cxn modelId="{3C51C175-CA52-B944-BDA0-630A435A6EEB}" type="presParOf" srcId="{0E69D644-B86F-4044-8152-707DD31431D9}" destId="{D41904A8-C357-3441-87F3-2BB09771E0FA}" srcOrd="0" destOrd="0" presId="urn:microsoft.com/office/officeart/2005/8/layout/hierarchy3"/>
    <dgm:cxn modelId="{8E0DCFBC-DBBE-DB43-83AD-A1B0E56EE3E4}" type="presParOf" srcId="{0E69D644-B86F-4044-8152-707DD31431D9}" destId="{8C0B217C-DE4E-0540-A999-B7303E0B91C2}" srcOrd="1" destOrd="0" presId="urn:microsoft.com/office/officeart/2005/8/layout/hierarchy3"/>
    <dgm:cxn modelId="{4760A7A0-CFA0-4045-9F66-0C56F05139E8}" type="presParOf" srcId="{0E69D644-B86F-4044-8152-707DD31431D9}" destId="{4B3B323B-8054-A64E-8B0E-C251A689CAA9}" srcOrd="2" destOrd="0" presId="urn:microsoft.com/office/officeart/2005/8/layout/hierarchy3"/>
    <dgm:cxn modelId="{FE3310F2-D1D4-5F4D-BE86-5869CAE718A0}" type="presParOf" srcId="{0E69D644-B86F-4044-8152-707DD31431D9}" destId="{C824D1F7-84F8-1044-AC13-DC6AFBE66BF3}" srcOrd="3" destOrd="0" presId="urn:microsoft.com/office/officeart/2005/8/layout/hierarchy3"/>
    <dgm:cxn modelId="{AD486F3A-DFFC-D644-AC7E-9C1BA316F6FC}" type="presParOf" srcId="{0E69D644-B86F-4044-8152-707DD31431D9}" destId="{85DB4187-3913-0746-BB43-E18D9007FA4C}" srcOrd="4" destOrd="0" presId="urn:microsoft.com/office/officeart/2005/8/layout/hierarchy3"/>
    <dgm:cxn modelId="{58D6C7A7-DE5C-0443-BBD4-D03545BC40C2}" type="presParOf" srcId="{0E69D644-B86F-4044-8152-707DD31431D9}" destId="{093CC347-E8ED-D34D-8B46-F90A8AA73EE7}" srcOrd="5" destOrd="0" presId="urn:microsoft.com/office/officeart/2005/8/layout/hierarchy3"/>
    <dgm:cxn modelId="{4F13DA7E-E0CF-014F-9629-C7CED4D090AD}" type="presParOf" srcId="{0E69D644-B86F-4044-8152-707DD31431D9}" destId="{B02715C2-C1F7-344E-A349-82067B777022}" srcOrd="6" destOrd="0" presId="urn:microsoft.com/office/officeart/2005/8/layout/hierarchy3"/>
    <dgm:cxn modelId="{9969DCD5-ABA0-1E4E-9947-5C6AEF811B9C}" type="presParOf" srcId="{0E69D644-B86F-4044-8152-707DD31431D9}" destId="{092365F3-835E-6147-B28E-A20612A0B75B}" srcOrd="7" destOrd="0" presId="urn:microsoft.com/office/officeart/2005/8/layout/hierarchy3"/>
    <dgm:cxn modelId="{1D193D88-7D67-A343-B09C-91C3CE8EC1B8}" type="presParOf" srcId="{0E69D644-B86F-4044-8152-707DD31431D9}" destId="{CE1C9F10-937B-0F47-B48E-926918DFF66C}" srcOrd="8" destOrd="0" presId="urn:microsoft.com/office/officeart/2005/8/layout/hierarchy3"/>
    <dgm:cxn modelId="{D00BF0CD-67F0-F943-8FCC-5D96BDE121B5}" type="presParOf" srcId="{0E69D644-B86F-4044-8152-707DD31431D9}" destId="{95C969E9-EBF7-FA4F-85A0-991BFDD8030F}"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9DB8D4-D382-2C4F-9706-6BAB67664E20}" type="doc">
      <dgm:prSet loTypeId="urn:microsoft.com/office/officeart/2005/8/layout/hProcess4" loCatId="" qsTypeId="urn:microsoft.com/office/officeart/2005/8/quickstyle/simple4" qsCatId="simple" csTypeId="urn:microsoft.com/office/officeart/2005/8/colors/colorful4" csCatId="colorful" phldr="1"/>
      <dgm:spPr/>
      <dgm:t>
        <a:bodyPr/>
        <a:lstStyle/>
        <a:p>
          <a:endParaRPr lang="fr-FR"/>
        </a:p>
      </dgm:t>
    </dgm:pt>
    <dgm:pt modelId="{B685B4DF-96B9-E44D-BB4E-0E05D0D7F2B3}">
      <dgm:prSet phldrT="[Texte]"/>
      <dgm:spPr/>
      <dgm:t>
        <a:bodyPr/>
        <a:lstStyle/>
        <a:p>
          <a:r>
            <a:rPr lang="fr-FR" dirty="0" smtClean="0"/>
            <a:t>Analyse exploratoire</a:t>
          </a:r>
          <a:endParaRPr lang="fr-FR" dirty="0"/>
        </a:p>
      </dgm:t>
    </dgm:pt>
    <dgm:pt modelId="{90FB89F6-B30C-9B45-8368-7E325044BB5B}" type="parTrans" cxnId="{E23C0C2A-F2FB-C749-B25E-ACA8ABFB921E}">
      <dgm:prSet/>
      <dgm:spPr/>
      <dgm:t>
        <a:bodyPr/>
        <a:lstStyle/>
        <a:p>
          <a:endParaRPr lang="fr-FR"/>
        </a:p>
      </dgm:t>
    </dgm:pt>
    <dgm:pt modelId="{5140C8EA-5FE4-884E-BC0B-9316F27C42F0}" type="sibTrans" cxnId="{E23C0C2A-F2FB-C749-B25E-ACA8ABFB921E}">
      <dgm:prSet/>
      <dgm:spPr/>
      <dgm:t>
        <a:bodyPr/>
        <a:lstStyle/>
        <a:p>
          <a:endParaRPr lang="fr-FR"/>
        </a:p>
      </dgm:t>
    </dgm:pt>
    <dgm:pt modelId="{6F85C523-3662-E246-815A-6898FA736812}">
      <dgm:prSet phldrT="[Texte]"/>
      <dgm:spPr>
        <a:solidFill>
          <a:srgbClr val="FF6600"/>
        </a:solidFill>
      </dgm:spPr>
      <dgm:t>
        <a:bodyPr/>
        <a:lstStyle/>
        <a:p>
          <a:r>
            <a:rPr lang="fr-FR" dirty="0" smtClean="0"/>
            <a:t>Analyse prospective</a:t>
          </a:r>
          <a:endParaRPr lang="fr-FR" dirty="0"/>
        </a:p>
      </dgm:t>
    </dgm:pt>
    <dgm:pt modelId="{37BA578E-98A6-6F43-A6F8-2C589DCC858B}" type="parTrans" cxnId="{9DCF65DE-5A9C-0144-863E-A3761627B95C}">
      <dgm:prSet/>
      <dgm:spPr/>
      <dgm:t>
        <a:bodyPr/>
        <a:lstStyle/>
        <a:p>
          <a:endParaRPr lang="fr-FR"/>
        </a:p>
      </dgm:t>
    </dgm:pt>
    <dgm:pt modelId="{80AB2742-A9FD-B24F-841A-1AC83B2941C0}" type="sibTrans" cxnId="{9DCF65DE-5A9C-0144-863E-A3761627B95C}">
      <dgm:prSet/>
      <dgm:spPr/>
      <dgm:t>
        <a:bodyPr/>
        <a:lstStyle/>
        <a:p>
          <a:endParaRPr lang="fr-FR"/>
        </a:p>
      </dgm:t>
    </dgm:pt>
    <dgm:pt modelId="{68D3E5DC-1F28-E14A-8D9D-969C5E7470FF}">
      <dgm:prSet phldrT="[Texte]"/>
      <dgm:spPr/>
      <dgm:t>
        <a:bodyPr/>
        <a:lstStyle/>
        <a:p>
          <a:r>
            <a:rPr lang="fr-FR" dirty="0" smtClean="0"/>
            <a:t>Synthèse des résultats</a:t>
          </a:r>
          <a:endParaRPr lang="fr-FR" dirty="0"/>
        </a:p>
      </dgm:t>
    </dgm:pt>
    <dgm:pt modelId="{DBADB93F-7F13-C74A-A838-4D29FAA3633D}" type="parTrans" cxnId="{B510B1F0-FED3-0344-A1CD-1B44B3EEDF65}">
      <dgm:prSet/>
      <dgm:spPr/>
      <dgm:t>
        <a:bodyPr/>
        <a:lstStyle/>
        <a:p>
          <a:endParaRPr lang="fr-FR"/>
        </a:p>
      </dgm:t>
    </dgm:pt>
    <dgm:pt modelId="{44A6F94F-C2FF-6445-9207-BD15DFD0AD53}" type="sibTrans" cxnId="{B510B1F0-FED3-0344-A1CD-1B44B3EEDF65}">
      <dgm:prSet/>
      <dgm:spPr/>
      <dgm:t>
        <a:bodyPr/>
        <a:lstStyle/>
        <a:p>
          <a:endParaRPr lang="fr-FR"/>
        </a:p>
      </dgm:t>
    </dgm:pt>
    <dgm:pt modelId="{F0FFE9A3-90A1-4941-9F92-26990F3FEE57}">
      <dgm:prSet custT="1"/>
      <dgm:spPr/>
      <dgm:t>
        <a:bodyPr/>
        <a:lstStyle/>
        <a:p>
          <a:r>
            <a:rPr lang="fr-FR" sz="1600" dirty="0" smtClean="0"/>
            <a:t>Analyse rétrospective</a:t>
          </a:r>
          <a:endParaRPr lang="fr-FR" sz="1600" dirty="0"/>
        </a:p>
      </dgm:t>
    </dgm:pt>
    <dgm:pt modelId="{13C7F594-2E13-AF44-BDF8-11FBA2136C49}" type="parTrans" cxnId="{7C84889A-322B-C143-9EE1-2AD3F8B0725D}">
      <dgm:prSet/>
      <dgm:spPr/>
      <dgm:t>
        <a:bodyPr/>
        <a:lstStyle/>
        <a:p>
          <a:endParaRPr lang="fr-FR"/>
        </a:p>
      </dgm:t>
    </dgm:pt>
    <dgm:pt modelId="{526E496F-73AB-2C42-AAFB-6FCDCBBB15B6}" type="sibTrans" cxnId="{7C84889A-322B-C143-9EE1-2AD3F8B0725D}">
      <dgm:prSet/>
      <dgm:spPr/>
      <dgm:t>
        <a:bodyPr/>
        <a:lstStyle/>
        <a:p>
          <a:endParaRPr lang="fr-FR"/>
        </a:p>
      </dgm:t>
    </dgm:pt>
    <dgm:pt modelId="{7220398C-5A5B-2749-AEDC-9DC70236EAD4}">
      <dgm:prSet custT="1"/>
      <dgm:spPr/>
      <dgm:t>
        <a:bodyPr/>
        <a:lstStyle/>
        <a:p>
          <a:r>
            <a:rPr lang="fr-FR" sz="1600" dirty="0" smtClean="0"/>
            <a:t>Identification des enjeux (variables et acteurs clés)</a:t>
          </a:r>
          <a:endParaRPr lang="fr-FR" sz="1600" dirty="0"/>
        </a:p>
      </dgm:t>
    </dgm:pt>
    <dgm:pt modelId="{771EE86D-A1CC-9044-9C86-D8147B5EB0C4}" type="parTrans" cxnId="{65620AA2-4006-DE40-830B-A72094ABEEB4}">
      <dgm:prSet/>
      <dgm:spPr/>
      <dgm:t>
        <a:bodyPr/>
        <a:lstStyle/>
        <a:p>
          <a:endParaRPr lang="fr-FR"/>
        </a:p>
      </dgm:t>
    </dgm:pt>
    <dgm:pt modelId="{B8F2484D-06AF-9E4C-B7C9-FBDEF8FDAE24}" type="sibTrans" cxnId="{65620AA2-4006-DE40-830B-A72094ABEEB4}">
      <dgm:prSet/>
      <dgm:spPr/>
      <dgm:t>
        <a:bodyPr/>
        <a:lstStyle/>
        <a:p>
          <a:endParaRPr lang="fr-FR"/>
        </a:p>
      </dgm:t>
    </dgm:pt>
    <dgm:pt modelId="{26EF7B1E-F618-9A40-A338-E522F608D223}">
      <dgm:prSet custT="1"/>
      <dgm:spPr/>
      <dgm:t>
        <a:bodyPr/>
        <a:lstStyle/>
        <a:p>
          <a:r>
            <a:rPr lang="fr-FR" sz="1600" dirty="0" smtClean="0"/>
            <a:t>Une dizaine d’entretiens</a:t>
          </a:r>
          <a:endParaRPr lang="fr-FR" sz="1600" dirty="0"/>
        </a:p>
      </dgm:t>
    </dgm:pt>
    <dgm:pt modelId="{30BA58BA-2446-BD49-BB1F-160092BD0F7A}" type="parTrans" cxnId="{E4825BEB-0666-5447-A5F4-B2DCB6C6DF0C}">
      <dgm:prSet/>
      <dgm:spPr/>
      <dgm:t>
        <a:bodyPr/>
        <a:lstStyle/>
        <a:p>
          <a:endParaRPr lang="fr-FR"/>
        </a:p>
      </dgm:t>
    </dgm:pt>
    <dgm:pt modelId="{5D0B96A8-FDCE-0741-B81A-2F416A537D80}" type="sibTrans" cxnId="{E4825BEB-0666-5447-A5F4-B2DCB6C6DF0C}">
      <dgm:prSet/>
      <dgm:spPr/>
      <dgm:t>
        <a:bodyPr/>
        <a:lstStyle/>
        <a:p>
          <a:endParaRPr lang="fr-FR"/>
        </a:p>
      </dgm:t>
    </dgm:pt>
    <dgm:pt modelId="{1C1DB955-BBB6-9F4B-AE51-485C360FB8D5}">
      <dgm:prSet custT="1"/>
      <dgm:spPr/>
      <dgm:t>
        <a:bodyPr/>
        <a:lstStyle/>
        <a:p>
          <a:r>
            <a:rPr lang="fr-FR" sz="1600" dirty="0" smtClean="0"/>
            <a:t>Analyse documentaire</a:t>
          </a:r>
          <a:endParaRPr lang="fr-FR" sz="1600" dirty="0"/>
        </a:p>
      </dgm:t>
    </dgm:pt>
    <dgm:pt modelId="{6AD19AAC-9221-FA41-8151-50ECE2A662B4}" type="parTrans" cxnId="{718C1B6E-86E2-DC43-AB4A-D69B9C50BD96}">
      <dgm:prSet/>
      <dgm:spPr/>
      <dgm:t>
        <a:bodyPr/>
        <a:lstStyle/>
        <a:p>
          <a:endParaRPr lang="fr-FR"/>
        </a:p>
      </dgm:t>
    </dgm:pt>
    <dgm:pt modelId="{7AE2EB8E-7DA8-CA45-B06F-50CAC9D79D1C}" type="sibTrans" cxnId="{718C1B6E-86E2-DC43-AB4A-D69B9C50BD96}">
      <dgm:prSet/>
      <dgm:spPr/>
      <dgm:t>
        <a:bodyPr/>
        <a:lstStyle/>
        <a:p>
          <a:endParaRPr lang="fr-FR"/>
        </a:p>
      </dgm:t>
    </dgm:pt>
    <dgm:pt modelId="{1686F187-0531-1D44-9E58-6766AB6A1811}">
      <dgm:prSet custT="1"/>
      <dgm:spPr/>
      <dgm:t>
        <a:bodyPr/>
        <a:lstStyle/>
        <a:p>
          <a:r>
            <a:rPr lang="fr-FR" sz="1500" dirty="0" smtClean="0"/>
            <a:t>Consolidation de l’état des lieux élaboré en cours de phase exploratoire</a:t>
          </a:r>
          <a:endParaRPr lang="fr-FR" sz="1500" dirty="0"/>
        </a:p>
      </dgm:t>
    </dgm:pt>
    <dgm:pt modelId="{9ECA01F0-5561-DD4E-9AA9-78687D34BC13}" type="parTrans" cxnId="{DD9BA1E1-126C-EE4F-AA77-1C20F638DED8}">
      <dgm:prSet/>
      <dgm:spPr/>
      <dgm:t>
        <a:bodyPr/>
        <a:lstStyle/>
        <a:p>
          <a:endParaRPr lang="fr-FR"/>
        </a:p>
      </dgm:t>
    </dgm:pt>
    <dgm:pt modelId="{2E4E81FC-6D6A-114E-BC16-C4355A7F3061}" type="sibTrans" cxnId="{DD9BA1E1-126C-EE4F-AA77-1C20F638DED8}">
      <dgm:prSet/>
      <dgm:spPr/>
      <dgm:t>
        <a:bodyPr/>
        <a:lstStyle/>
        <a:p>
          <a:endParaRPr lang="fr-FR"/>
        </a:p>
      </dgm:t>
    </dgm:pt>
    <dgm:pt modelId="{C22EC088-AB3A-D043-917B-E93486049C57}">
      <dgm:prSet custT="1"/>
      <dgm:spPr/>
      <dgm:t>
        <a:bodyPr/>
        <a:lstStyle/>
        <a:p>
          <a:r>
            <a:rPr lang="fr-FR" sz="1500" dirty="0" smtClean="0"/>
            <a:t>Ateliers thématiques avec les acteurs clés identifiés</a:t>
          </a:r>
          <a:endParaRPr lang="fr-FR" sz="1500" dirty="0"/>
        </a:p>
      </dgm:t>
    </dgm:pt>
    <dgm:pt modelId="{536A5AE8-15E5-7F40-9998-83D72954BF8D}" type="parTrans" cxnId="{C4FBA66A-4C32-1B45-BEF5-77F774A96D48}">
      <dgm:prSet/>
      <dgm:spPr/>
      <dgm:t>
        <a:bodyPr/>
        <a:lstStyle/>
        <a:p>
          <a:endParaRPr lang="fr-FR"/>
        </a:p>
      </dgm:t>
    </dgm:pt>
    <dgm:pt modelId="{46D7E67E-6BF6-2741-A03F-D1D061E7D7B6}" type="sibTrans" cxnId="{C4FBA66A-4C32-1B45-BEF5-77F774A96D48}">
      <dgm:prSet/>
      <dgm:spPr/>
      <dgm:t>
        <a:bodyPr/>
        <a:lstStyle/>
        <a:p>
          <a:endParaRPr lang="fr-FR"/>
        </a:p>
      </dgm:t>
    </dgm:pt>
    <dgm:pt modelId="{FEA506D4-A433-8847-9409-3D7267158AB8}">
      <dgm:prSet custT="1"/>
      <dgm:spPr/>
      <dgm:t>
        <a:bodyPr/>
        <a:lstStyle/>
        <a:p>
          <a:r>
            <a:rPr lang="fr-FR" sz="1500" dirty="0" smtClean="0"/>
            <a:t>Analyse SWOT </a:t>
          </a:r>
          <a:endParaRPr lang="fr-FR" sz="1500" dirty="0"/>
        </a:p>
      </dgm:t>
    </dgm:pt>
    <dgm:pt modelId="{47B691B8-7ED1-8E4E-81D5-470B8E551363}" type="parTrans" cxnId="{9A4B7ABC-A54E-A04A-9E40-7A3C03365E0B}">
      <dgm:prSet/>
      <dgm:spPr/>
      <dgm:t>
        <a:bodyPr/>
        <a:lstStyle/>
        <a:p>
          <a:endParaRPr lang="fr-FR"/>
        </a:p>
      </dgm:t>
    </dgm:pt>
    <dgm:pt modelId="{9BA274C0-B408-3B4C-BF09-34D184EE036A}" type="sibTrans" cxnId="{9A4B7ABC-A54E-A04A-9E40-7A3C03365E0B}">
      <dgm:prSet/>
      <dgm:spPr/>
      <dgm:t>
        <a:bodyPr/>
        <a:lstStyle/>
        <a:p>
          <a:endParaRPr lang="fr-FR"/>
        </a:p>
      </dgm:t>
    </dgm:pt>
    <dgm:pt modelId="{672C0E32-7413-BA44-B179-57DEFA624F9C}">
      <dgm:prSet custT="1"/>
      <dgm:spPr/>
      <dgm:t>
        <a:bodyPr/>
        <a:lstStyle/>
        <a:p>
          <a:r>
            <a:rPr lang="fr-FR" sz="1500" dirty="0" smtClean="0"/>
            <a:t>Synthèse des résultats</a:t>
          </a:r>
          <a:endParaRPr lang="fr-FR" sz="1500" dirty="0"/>
        </a:p>
      </dgm:t>
    </dgm:pt>
    <dgm:pt modelId="{8AFF54EC-EFC3-514E-BB1A-61F44ACE35F9}" type="parTrans" cxnId="{51EE4A19-C23B-DE41-ABAA-50695C4294B8}">
      <dgm:prSet/>
      <dgm:spPr/>
      <dgm:t>
        <a:bodyPr/>
        <a:lstStyle/>
        <a:p>
          <a:endParaRPr lang="fr-FR"/>
        </a:p>
      </dgm:t>
    </dgm:pt>
    <dgm:pt modelId="{B7DA94C3-7CCE-F741-B67D-F16875476D26}" type="sibTrans" cxnId="{51EE4A19-C23B-DE41-ABAA-50695C4294B8}">
      <dgm:prSet/>
      <dgm:spPr/>
      <dgm:t>
        <a:bodyPr/>
        <a:lstStyle/>
        <a:p>
          <a:endParaRPr lang="fr-FR"/>
        </a:p>
      </dgm:t>
    </dgm:pt>
    <dgm:pt modelId="{03B54FE6-E917-5C49-99AE-07619D9F01F2}">
      <dgm:prSet custT="1"/>
      <dgm:spPr/>
      <dgm:t>
        <a:bodyPr/>
        <a:lstStyle/>
        <a:p>
          <a:r>
            <a:rPr lang="fr-FR" sz="1500" dirty="0" smtClean="0"/>
            <a:t>Intégration des volets qualitatifs et quantitatifs du projet</a:t>
          </a:r>
          <a:endParaRPr lang="fr-FR" sz="1500" dirty="0"/>
        </a:p>
      </dgm:t>
    </dgm:pt>
    <dgm:pt modelId="{AEF589DD-01BE-B147-83DF-1D29E1942379}" type="parTrans" cxnId="{8E10E0F0-E117-2F4D-8483-B6A0B685D0F7}">
      <dgm:prSet/>
      <dgm:spPr/>
      <dgm:t>
        <a:bodyPr/>
        <a:lstStyle/>
        <a:p>
          <a:endParaRPr lang="fr-FR"/>
        </a:p>
      </dgm:t>
    </dgm:pt>
    <dgm:pt modelId="{A26BBF66-E22F-1B4B-BEA8-BF035291A1C7}" type="sibTrans" cxnId="{8E10E0F0-E117-2F4D-8483-B6A0B685D0F7}">
      <dgm:prSet/>
      <dgm:spPr/>
      <dgm:t>
        <a:bodyPr/>
        <a:lstStyle/>
        <a:p>
          <a:endParaRPr lang="fr-FR"/>
        </a:p>
      </dgm:t>
    </dgm:pt>
    <dgm:pt modelId="{15A36627-7D72-7743-9A69-44B660ED8BF9}">
      <dgm:prSet custT="1"/>
      <dgm:spPr/>
      <dgm:t>
        <a:bodyPr/>
        <a:lstStyle/>
        <a:p>
          <a:r>
            <a:rPr lang="fr-FR" sz="1500" dirty="0" smtClean="0"/>
            <a:t>Restitution aux parties prenantes</a:t>
          </a:r>
          <a:endParaRPr lang="fr-FR" sz="1500" dirty="0"/>
        </a:p>
      </dgm:t>
    </dgm:pt>
    <dgm:pt modelId="{2FA58543-DB46-3849-9B8E-773B3FA99FD9}" type="parTrans" cxnId="{FE2B8AC8-C9E0-7D4C-822D-F551405E3E25}">
      <dgm:prSet/>
      <dgm:spPr/>
      <dgm:t>
        <a:bodyPr/>
        <a:lstStyle/>
        <a:p>
          <a:endParaRPr lang="fr-FR"/>
        </a:p>
      </dgm:t>
    </dgm:pt>
    <dgm:pt modelId="{094D942F-5511-BE44-BE52-AA0A5F8CB70D}" type="sibTrans" cxnId="{FE2B8AC8-C9E0-7D4C-822D-F551405E3E25}">
      <dgm:prSet/>
      <dgm:spPr/>
      <dgm:t>
        <a:bodyPr/>
        <a:lstStyle/>
        <a:p>
          <a:endParaRPr lang="fr-FR"/>
        </a:p>
      </dgm:t>
    </dgm:pt>
    <dgm:pt modelId="{052FC409-6026-454A-AAF0-28B4628C1882}">
      <dgm:prSet custT="1"/>
      <dgm:spPr/>
      <dgm:t>
        <a:bodyPr/>
        <a:lstStyle/>
        <a:p>
          <a:r>
            <a:rPr lang="fr-FR" sz="1500" dirty="0" smtClean="0"/>
            <a:t>Diagnostic prospectif</a:t>
          </a:r>
          <a:endParaRPr lang="fr-FR" sz="1500" dirty="0"/>
        </a:p>
      </dgm:t>
    </dgm:pt>
    <dgm:pt modelId="{D45B3C72-DAD8-1E41-A324-B1BC5F79BF01}" type="parTrans" cxnId="{0C6C00E5-1DD0-8A48-BAC1-23E05E91DBB3}">
      <dgm:prSet/>
      <dgm:spPr/>
      <dgm:t>
        <a:bodyPr/>
        <a:lstStyle/>
        <a:p>
          <a:endParaRPr lang="fr-FR"/>
        </a:p>
      </dgm:t>
    </dgm:pt>
    <dgm:pt modelId="{57FDE354-11F6-B34D-94E3-019A6857D8E4}" type="sibTrans" cxnId="{0C6C00E5-1DD0-8A48-BAC1-23E05E91DBB3}">
      <dgm:prSet/>
      <dgm:spPr/>
      <dgm:t>
        <a:bodyPr/>
        <a:lstStyle/>
        <a:p>
          <a:endParaRPr lang="fr-FR"/>
        </a:p>
      </dgm:t>
    </dgm:pt>
    <dgm:pt modelId="{0FF85A5C-1EF9-844B-8E4B-CEA0145809EE}">
      <dgm:prSet custT="1"/>
      <dgm:spPr/>
      <dgm:t>
        <a:bodyPr/>
        <a:lstStyle/>
        <a:p>
          <a:r>
            <a:rPr lang="fr-FR" sz="1500" dirty="0" smtClean="0"/>
            <a:t>Recommandations</a:t>
          </a:r>
          <a:endParaRPr lang="fr-FR" sz="1500" dirty="0"/>
        </a:p>
      </dgm:t>
    </dgm:pt>
    <dgm:pt modelId="{4E2F55C5-0AA8-6041-89AC-E27478DC92D6}" type="parTrans" cxnId="{EE9E7541-B59A-C143-92A9-0C6624DF36D9}">
      <dgm:prSet/>
      <dgm:spPr/>
      <dgm:t>
        <a:bodyPr/>
        <a:lstStyle/>
        <a:p>
          <a:endParaRPr lang="fr-FR"/>
        </a:p>
      </dgm:t>
    </dgm:pt>
    <dgm:pt modelId="{E0E02CEC-B492-6D40-808D-78BD4B75265E}" type="sibTrans" cxnId="{EE9E7541-B59A-C143-92A9-0C6624DF36D9}">
      <dgm:prSet/>
      <dgm:spPr/>
      <dgm:t>
        <a:bodyPr/>
        <a:lstStyle/>
        <a:p>
          <a:endParaRPr lang="fr-FR"/>
        </a:p>
      </dgm:t>
    </dgm:pt>
    <dgm:pt modelId="{639B7649-06F8-D44D-AA2A-F15F1C0E6E63}">
      <dgm:prSet custT="1"/>
      <dgm:spPr/>
      <dgm:t>
        <a:bodyPr/>
        <a:lstStyle/>
        <a:p>
          <a:r>
            <a:rPr lang="fr-FR" sz="1500" dirty="0" smtClean="0"/>
            <a:t>Exercice prospectif</a:t>
          </a:r>
          <a:endParaRPr lang="fr-FR" sz="1500" dirty="0"/>
        </a:p>
      </dgm:t>
    </dgm:pt>
    <dgm:pt modelId="{30169111-953A-2A4D-B062-73A97F06BA83}" type="parTrans" cxnId="{F190E58E-9C8B-3043-8BCE-288948554E29}">
      <dgm:prSet/>
      <dgm:spPr/>
      <dgm:t>
        <a:bodyPr/>
        <a:lstStyle/>
        <a:p>
          <a:endParaRPr lang="fr-FR"/>
        </a:p>
      </dgm:t>
    </dgm:pt>
    <dgm:pt modelId="{D18A59AB-7B05-5044-A913-381A40E39532}" type="sibTrans" cxnId="{F190E58E-9C8B-3043-8BCE-288948554E29}">
      <dgm:prSet/>
      <dgm:spPr/>
      <dgm:t>
        <a:bodyPr/>
        <a:lstStyle/>
        <a:p>
          <a:endParaRPr lang="fr-FR"/>
        </a:p>
      </dgm:t>
    </dgm:pt>
    <dgm:pt modelId="{5612CCBF-32B1-3944-8E6F-960D8E4A0BC7}" type="pres">
      <dgm:prSet presAssocID="{979DB8D4-D382-2C4F-9706-6BAB67664E20}" presName="Name0" presStyleCnt="0">
        <dgm:presLayoutVars>
          <dgm:dir/>
          <dgm:animLvl val="lvl"/>
          <dgm:resizeHandles val="exact"/>
        </dgm:presLayoutVars>
      </dgm:prSet>
      <dgm:spPr/>
      <dgm:t>
        <a:bodyPr/>
        <a:lstStyle/>
        <a:p>
          <a:endParaRPr lang="fr-FR"/>
        </a:p>
      </dgm:t>
    </dgm:pt>
    <dgm:pt modelId="{9A12FFD2-795B-304B-B2E9-54A3989D0254}" type="pres">
      <dgm:prSet presAssocID="{979DB8D4-D382-2C4F-9706-6BAB67664E20}" presName="tSp" presStyleCnt="0"/>
      <dgm:spPr/>
      <dgm:t>
        <a:bodyPr/>
        <a:lstStyle/>
        <a:p>
          <a:endParaRPr lang="fr-FR"/>
        </a:p>
      </dgm:t>
    </dgm:pt>
    <dgm:pt modelId="{DE05948C-532C-464F-9E10-D0198D058AC5}" type="pres">
      <dgm:prSet presAssocID="{979DB8D4-D382-2C4F-9706-6BAB67664E20}" presName="bSp" presStyleCnt="0"/>
      <dgm:spPr/>
      <dgm:t>
        <a:bodyPr/>
        <a:lstStyle/>
        <a:p>
          <a:endParaRPr lang="fr-FR"/>
        </a:p>
      </dgm:t>
    </dgm:pt>
    <dgm:pt modelId="{CA0B944D-6E0C-844C-A627-5CFB9B696CAC}" type="pres">
      <dgm:prSet presAssocID="{979DB8D4-D382-2C4F-9706-6BAB67664E20}" presName="process" presStyleCnt="0"/>
      <dgm:spPr/>
      <dgm:t>
        <a:bodyPr/>
        <a:lstStyle/>
        <a:p>
          <a:endParaRPr lang="fr-FR"/>
        </a:p>
      </dgm:t>
    </dgm:pt>
    <dgm:pt modelId="{97F738E9-BE14-9141-829D-FEDCC61101BB}" type="pres">
      <dgm:prSet presAssocID="{B685B4DF-96B9-E44D-BB4E-0E05D0D7F2B3}" presName="composite1" presStyleCnt="0"/>
      <dgm:spPr/>
      <dgm:t>
        <a:bodyPr/>
        <a:lstStyle/>
        <a:p>
          <a:endParaRPr lang="fr-FR"/>
        </a:p>
      </dgm:t>
    </dgm:pt>
    <dgm:pt modelId="{04EC6B1B-AED0-8947-AF44-6B5AF9138118}" type="pres">
      <dgm:prSet presAssocID="{B685B4DF-96B9-E44D-BB4E-0E05D0D7F2B3}" presName="dummyNode1" presStyleLbl="node1" presStyleIdx="0" presStyleCnt="3"/>
      <dgm:spPr/>
      <dgm:t>
        <a:bodyPr/>
        <a:lstStyle/>
        <a:p>
          <a:endParaRPr lang="fr-FR"/>
        </a:p>
      </dgm:t>
    </dgm:pt>
    <dgm:pt modelId="{0C266D9C-4B8C-CD45-BA64-72F6CCF620CB}" type="pres">
      <dgm:prSet presAssocID="{B685B4DF-96B9-E44D-BB4E-0E05D0D7F2B3}" presName="childNode1" presStyleLbl="bgAcc1" presStyleIdx="0" presStyleCnt="3" custScaleY="128521">
        <dgm:presLayoutVars>
          <dgm:bulletEnabled val="1"/>
        </dgm:presLayoutVars>
      </dgm:prSet>
      <dgm:spPr/>
      <dgm:t>
        <a:bodyPr/>
        <a:lstStyle/>
        <a:p>
          <a:endParaRPr lang="fr-FR"/>
        </a:p>
      </dgm:t>
    </dgm:pt>
    <dgm:pt modelId="{A8A657EE-382B-7244-B06A-47243E79A32F}" type="pres">
      <dgm:prSet presAssocID="{B685B4DF-96B9-E44D-BB4E-0E05D0D7F2B3}" presName="childNode1tx" presStyleLbl="bgAcc1" presStyleIdx="0" presStyleCnt="3">
        <dgm:presLayoutVars>
          <dgm:bulletEnabled val="1"/>
        </dgm:presLayoutVars>
      </dgm:prSet>
      <dgm:spPr/>
      <dgm:t>
        <a:bodyPr/>
        <a:lstStyle/>
        <a:p>
          <a:endParaRPr lang="fr-FR"/>
        </a:p>
      </dgm:t>
    </dgm:pt>
    <dgm:pt modelId="{FBCE678A-26E4-114B-B372-604D75010FAD}" type="pres">
      <dgm:prSet presAssocID="{B685B4DF-96B9-E44D-BB4E-0E05D0D7F2B3}" presName="parentNode1" presStyleLbl="node1" presStyleIdx="0" presStyleCnt="3">
        <dgm:presLayoutVars>
          <dgm:chMax val="1"/>
          <dgm:bulletEnabled val="1"/>
        </dgm:presLayoutVars>
      </dgm:prSet>
      <dgm:spPr/>
      <dgm:t>
        <a:bodyPr/>
        <a:lstStyle/>
        <a:p>
          <a:endParaRPr lang="fr-FR"/>
        </a:p>
      </dgm:t>
    </dgm:pt>
    <dgm:pt modelId="{1007CB9E-68DB-9642-A5C5-97C1383EDCA4}" type="pres">
      <dgm:prSet presAssocID="{B685B4DF-96B9-E44D-BB4E-0E05D0D7F2B3}" presName="connSite1" presStyleCnt="0"/>
      <dgm:spPr/>
      <dgm:t>
        <a:bodyPr/>
        <a:lstStyle/>
        <a:p>
          <a:endParaRPr lang="fr-FR"/>
        </a:p>
      </dgm:t>
    </dgm:pt>
    <dgm:pt modelId="{DFA892BF-5057-C048-A67E-C1623B1870E3}" type="pres">
      <dgm:prSet presAssocID="{5140C8EA-5FE4-884E-BC0B-9316F27C42F0}" presName="Name9" presStyleLbl="sibTrans2D1" presStyleIdx="0" presStyleCnt="2" custAng="21437234"/>
      <dgm:spPr/>
      <dgm:t>
        <a:bodyPr/>
        <a:lstStyle/>
        <a:p>
          <a:endParaRPr lang="fr-FR"/>
        </a:p>
      </dgm:t>
    </dgm:pt>
    <dgm:pt modelId="{B659736E-95A7-6348-BF3D-66E94A7BAA9C}" type="pres">
      <dgm:prSet presAssocID="{6F85C523-3662-E246-815A-6898FA736812}" presName="composite2" presStyleCnt="0"/>
      <dgm:spPr/>
      <dgm:t>
        <a:bodyPr/>
        <a:lstStyle/>
        <a:p>
          <a:endParaRPr lang="fr-FR"/>
        </a:p>
      </dgm:t>
    </dgm:pt>
    <dgm:pt modelId="{E5D1DA53-4736-8442-B683-BDAD02E07B28}" type="pres">
      <dgm:prSet presAssocID="{6F85C523-3662-E246-815A-6898FA736812}" presName="dummyNode2" presStyleLbl="node1" presStyleIdx="0" presStyleCnt="3"/>
      <dgm:spPr/>
      <dgm:t>
        <a:bodyPr/>
        <a:lstStyle/>
        <a:p>
          <a:endParaRPr lang="fr-FR"/>
        </a:p>
      </dgm:t>
    </dgm:pt>
    <dgm:pt modelId="{6409D05B-3FE7-0845-81EC-A3D91200D88B}" type="pres">
      <dgm:prSet presAssocID="{6F85C523-3662-E246-815A-6898FA736812}" presName="childNode2" presStyleLbl="bgAcc1" presStyleIdx="1" presStyleCnt="3" custScaleY="127110">
        <dgm:presLayoutVars>
          <dgm:bulletEnabled val="1"/>
        </dgm:presLayoutVars>
      </dgm:prSet>
      <dgm:spPr/>
      <dgm:t>
        <a:bodyPr/>
        <a:lstStyle/>
        <a:p>
          <a:endParaRPr lang="fr-FR"/>
        </a:p>
      </dgm:t>
    </dgm:pt>
    <dgm:pt modelId="{9093B0CA-1CF3-1946-B4B9-5520684E5D06}" type="pres">
      <dgm:prSet presAssocID="{6F85C523-3662-E246-815A-6898FA736812}" presName="childNode2tx" presStyleLbl="bgAcc1" presStyleIdx="1" presStyleCnt="3">
        <dgm:presLayoutVars>
          <dgm:bulletEnabled val="1"/>
        </dgm:presLayoutVars>
      </dgm:prSet>
      <dgm:spPr/>
      <dgm:t>
        <a:bodyPr/>
        <a:lstStyle/>
        <a:p>
          <a:endParaRPr lang="fr-FR"/>
        </a:p>
      </dgm:t>
    </dgm:pt>
    <dgm:pt modelId="{C5F05E1E-A93D-CC47-A051-08F0B9D68CDE}" type="pres">
      <dgm:prSet presAssocID="{6F85C523-3662-E246-815A-6898FA736812}" presName="parentNode2" presStyleLbl="node1" presStyleIdx="1" presStyleCnt="3">
        <dgm:presLayoutVars>
          <dgm:chMax val="0"/>
          <dgm:bulletEnabled val="1"/>
        </dgm:presLayoutVars>
      </dgm:prSet>
      <dgm:spPr/>
      <dgm:t>
        <a:bodyPr/>
        <a:lstStyle/>
        <a:p>
          <a:endParaRPr lang="fr-FR"/>
        </a:p>
      </dgm:t>
    </dgm:pt>
    <dgm:pt modelId="{5D76E5CE-887D-4A49-8FEB-31D24B5F2676}" type="pres">
      <dgm:prSet presAssocID="{6F85C523-3662-E246-815A-6898FA736812}" presName="connSite2" presStyleCnt="0"/>
      <dgm:spPr/>
      <dgm:t>
        <a:bodyPr/>
        <a:lstStyle/>
        <a:p>
          <a:endParaRPr lang="fr-FR"/>
        </a:p>
      </dgm:t>
    </dgm:pt>
    <dgm:pt modelId="{039A2199-18A3-A646-9194-5FD0533EA57E}" type="pres">
      <dgm:prSet presAssocID="{80AB2742-A9FD-B24F-841A-1AC83B2941C0}" presName="Name18" presStyleLbl="sibTrans2D1" presStyleIdx="1" presStyleCnt="2" custAng="222543"/>
      <dgm:spPr/>
      <dgm:t>
        <a:bodyPr/>
        <a:lstStyle/>
        <a:p>
          <a:endParaRPr lang="fr-FR"/>
        </a:p>
      </dgm:t>
    </dgm:pt>
    <dgm:pt modelId="{4BDBDFAD-6CF3-2B44-8A68-C1346DD527CD}" type="pres">
      <dgm:prSet presAssocID="{68D3E5DC-1F28-E14A-8D9D-969C5E7470FF}" presName="composite1" presStyleCnt="0"/>
      <dgm:spPr/>
      <dgm:t>
        <a:bodyPr/>
        <a:lstStyle/>
        <a:p>
          <a:endParaRPr lang="fr-FR"/>
        </a:p>
      </dgm:t>
    </dgm:pt>
    <dgm:pt modelId="{A461625D-6400-324E-A5E5-407EDFCD8AD5}" type="pres">
      <dgm:prSet presAssocID="{68D3E5DC-1F28-E14A-8D9D-969C5E7470FF}" presName="dummyNode1" presStyleLbl="node1" presStyleIdx="1" presStyleCnt="3"/>
      <dgm:spPr/>
      <dgm:t>
        <a:bodyPr/>
        <a:lstStyle/>
        <a:p>
          <a:endParaRPr lang="fr-FR"/>
        </a:p>
      </dgm:t>
    </dgm:pt>
    <dgm:pt modelId="{1BBB5E9F-9C6B-004D-8164-43503DC1FE84}" type="pres">
      <dgm:prSet presAssocID="{68D3E5DC-1F28-E14A-8D9D-969C5E7470FF}" presName="childNode1" presStyleLbl="bgAcc1" presStyleIdx="2" presStyleCnt="3" custScaleY="132754">
        <dgm:presLayoutVars>
          <dgm:bulletEnabled val="1"/>
        </dgm:presLayoutVars>
      </dgm:prSet>
      <dgm:spPr/>
      <dgm:t>
        <a:bodyPr/>
        <a:lstStyle/>
        <a:p>
          <a:endParaRPr lang="fr-FR"/>
        </a:p>
      </dgm:t>
    </dgm:pt>
    <dgm:pt modelId="{2BAB02DB-8B1F-DC49-A3AB-42DF989BDD7A}" type="pres">
      <dgm:prSet presAssocID="{68D3E5DC-1F28-E14A-8D9D-969C5E7470FF}" presName="childNode1tx" presStyleLbl="bgAcc1" presStyleIdx="2" presStyleCnt="3">
        <dgm:presLayoutVars>
          <dgm:bulletEnabled val="1"/>
        </dgm:presLayoutVars>
      </dgm:prSet>
      <dgm:spPr/>
      <dgm:t>
        <a:bodyPr/>
        <a:lstStyle/>
        <a:p>
          <a:endParaRPr lang="fr-FR"/>
        </a:p>
      </dgm:t>
    </dgm:pt>
    <dgm:pt modelId="{975D7879-F653-C145-86F5-46EF435A5331}" type="pres">
      <dgm:prSet presAssocID="{68D3E5DC-1F28-E14A-8D9D-969C5E7470FF}" presName="parentNode1" presStyleLbl="node1" presStyleIdx="2" presStyleCnt="3">
        <dgm:presLayoutVars>
          <dgm:chMax val="1"/>
          <dgm:bulletEnabled val="1"/>
        </dgm:presLayoutVars>
      </dgm:prSet>
      <dgm:spPr/>
      <dgm:t>
        <a:bodyPr/>
        <a:lstStyle/>
        <a:p>
          <a:endParaRPr lang="fr-FR"/>
        </a:p>
      </dgm:t>
    </dgm:pt>
    <dgm:pt modelId="{003BC68C-50E6-5A42-AB78-1BE43E0B8C2F}" type="pres">
      <dgm:prSet presAssocID="{68D3E5DC-1F28-E14A-8D9D-969C5E7470FF}" presName="connSite1" presStyleCnt="0"/>
      <dgm:spPr/>
      <dgm:t>
        <a:bodyPr/>
        <a:lstStyle/>
        <a:p>
          <a:endParaRPr lang="fr-FR"/>
        </a:p>
      </dgm:t>
    </dgm:pt>
  </dgm:ptLst>
  <dgm:cxnLst>
    <dgm:cxn modelId="{F7CC5E95-0954-E04C-B6CC-5E4FCC67AC70}" type="presOf" srcId="{6F85C523-3662-E246-815A-6898FA736812}" destId="{C5F05E1E-A93D-CC47-A051-08F0B9D68CDE}" srcOrd="0" destOrd="0" presId="urn:microsoft.com/office/officeart/2005/8/layout/hProcess4"/>
    <dgm:cxn modelId="{F6DF4595-948C-4947-92C9-B0BEDD45C0FC}" type="presOf" srcId="{26EF7B1E-F618-9A40-A338-E522F608D223}" destId="{0C266D9C-4B8C-CD45-BA64-72F6CCF620CB}" srcOrd="0" destOrd="2" presId="urn:microsoft.com/office/officeart/2005/8/layout/hProcess4"/>
    <dgm:cxn modelId="{DA2D801D-F7D5-234A-A230-27E1EDAC0C64}" type="presOf" srcId="{F0FFE9A3-90A1-4941-9F92-26990F3FEE57}" destId="{A8A657EE-382B-7244-B06A-47243E79A32F}" srcOrd="1" destOrd="0" presId="urn:microsoft.com/office/officeart/2005/8/layout/hProcess4"/>
    <dgm:cxn modelId="{F027BD18-0D40-6E41-97C0-9F5AF0EF31A7}" type="presOf" srcId="{7220398C-5A5B-2749-AEDC-9DC70236EAD4}" destId="{0C266D9C-4B8C-CD45-BA64-72F6CCF620CB}" srcOrd="0" destOrd="1" presId="urn:microsoft.com/office/officeart/2005/8/layout/hProcess4"/>
    <dgm:cxn modelId="{5A5C1F81-DFB4-CD40-99DF-38C402BF9DEF}" type="presOf" srcId="{1686F187-0531-1D44-9E58-6766AB6A1811}" destId="{9093B0CA-1CF3-1946-B4B9-5520684E5D06}" srcOrd="1" destOrd="0" presId="urn:microsoft.com/office/officeart/2005/8/layout/hProcess4"/>
    <dgm:cxn modelId="{B75DF174-0C56-9042-BCCE-BE976CE4EDB8}" type="presOf" srcId="{FEA506D4-A433-8847-9409-3D7267158AB8}" destId="{6409D05B-3FE7-0845-81EC-A3D91200D88B}" srcOrd="0" destOrd="2" presId="urn:microsoft.com/office/officeart/2005/8/layout/hProcess4"/>
    <dgm:cxn modelId="{718C1B6E-86E2-DC43-AB4A-D69B9C50BD96}" srcId="{B685B4DF-96B9-E44D-BB4E-0E05D0D7F2B3}" destId="{1C1DB955-BBB6-9F4B-AE51-485C360FB8D5}" srcOrd="3" destOrd="0" parTransId="{6AD19AAC-9221-FA41-8151-50ECE2A662B4}" sibTransId="{7AE2EB8E-7DA8-CA45-B06F-50CAC9D79D1C}"/>
    <dgm:cxn modelId="{CD3ABE76-CE68-6D42-A880-78F090B35211}" type="presOf" srcId="{639B7649-06F8-D44D-AA2A-F15F1C0E6E63}" destId="{6409D05B-3FE7-0845-81EC-A3D91200D88B}" srcOrd="0" destOrd="3" presId="urn:microsoft.com/office/officeart/2005/8/layout/hProcess4"/>
    <dgm:cxn modelId="{EE9E7541-B59A-C143-92A9-0C6624DF36D9}" srcId="{68D3E5DC-1F28-E14A-8D9D-969C5E7470FF}" destId="{0FF85A5C-1EF9-844B-8E4B-CEA0145809EE}" srcOrd="4" destOrd="0" parTransId="{4E2F55C5-0AA8-6041-89AC-E27478DC92D6}" sibTransId="{E0E02CEC-B492-6D40-808D-78BD4B75265E}"/>
    <dgm:cxn modelId="{E23C0C2A-F2FB-C749-B25E-ACA8ABFB921E}" srcId="{979DB8D4-D382-2C4F-9706-6BAB67664E20}" destId="{B685B4DF-96B9-E44D-BB4E-0E05D0D7F2B3}" srcOrd="0" destOrd="0" parTransId="{90FB89F6-B30C-9B45-8368-7E325044BB5B}" sibTransId="{5140C8EA-5FE4-884E-BC0B-9316F27C42F0}"/>
    <dgm:cxn modelId="{17A9DBB0-ED9F-0645-B438-28D1A4C3D60F}" type="presOf" srcId="{1C1DB955-BBB6-9F4B-AE51-485C360FB8D5}" destId="{A8A657EE-382B-7244-B06A-47243E79A32F}" srcOrd="1" destOrd="3" presId="urn:microsoft.com/office/officeart/2005/8/layout/hProcess4"/>
    <dgm:cxn modelId="{ADF56B6B-1A26-AF4A-88B4-BA950D655C92}" type="presOf" srcId="{15A36627-7D72-7743-9A69-44B660ED8BF9}" destId="{2BAB02DB-8B1F-DC49-A3AB-42DF989BDD7A}" srcOrd="1" destOrd="2" presId="urn:microsoft.com/office/officeart/2005/8/layout/hProcess4"/>
    <dgm:cxn modelId="{81A1CE07-C91D-0746-B4DF-93BB73477F52}" type="presOf" srcId="{052FC409-6026-454A-AAF0-28B4628C1882}" destId="{1BBB5E9F-9C6B-004D-8164-43503DC1FE84}" srcOrd="0" destOrd="3" presId="urn:microsoft.com/office/officeart/2005/8/layout/hProcess4"/>
    <dgm:cxn modelId="{51EE4A19-C23B-DE41-ABAA-50695C4294B8}" srcId="{68D3E5DC-1F28-E14A-8D9D-969C5E7470FF}" destId="{672C0E32-7413-BA44-B179-57DEFA624F9C}" srcOrd="0" destOrd="0" parTransId="{8AFF54EC-EFC3-514E-BB1A-61F44ACE35F9}" sibTransId="{B7DA94C3-7CCE-F741-B67D-F16875476D26}"/>
    <dgm:cxn modelId="{F190E58E-9C8B-3043-8BCE-288948554E29}" srcId="{6F85C523-3662-E246-815A-6898FA736812}" destId="{639B7649-06F8-D44D-AA2A-F15F1C0E6E63}" srcOrd="3" destOrd="0" parTransId="{30169111-953A-2A4D-B062-73A97F06BA83}" sibTransId="{D18A59AB-7B05-5044-A913-381A40E39532}"/>
    <dgm:cxn modelId="{82841FA3-11F6-104A-942E-390F39B311EE}" type="presOf" srcId="{672C0E32-7413-BA44-B179-57DEFA624F9C}" destId="{1BBB5E9F-9C6B-004D-8164-43503DC1FE84}" srcOrd="0" destOrd="0" presId="urn:microsoft.com/office/officeart/2005/8/layout/hProcess4"/>
    <dgm:cxn modelId="{657A390E-D06B-DA44-B00B-FA0C9BEA44D6}" type="presOf" srcId="{15A36627-7D72-7743-9A69-44B660ED8BF9}" destId="{1BBB5E9F-9C6B-004D-8164-43503DC1FE84}" srcOrd="0" destOrd="2" presId="urn:microsoft.com/office/officeart/2005/8/layout/hProcess4"/>
    <dgm:cxn modelId="{24DFCC74-A3C4-F34A-826C-C39FF16E30A5}" type="presOf" srcId="{FEA506D4-A433-8847-9409-3D7267158AB8}" destId="{9093B0CA-1CF3-1946-B4B9-5520684E5D06}" srcOrd="1" destOrd="2" presId="urn:microsoft.com/office/officeart/2005/8/layout/hProcess4"/>
    <dgm:cxn modelId="{8E10E0F0-E117-2F4D-8483-B6A0B685D0F7}" srcId="{68D3E5DC-1F28-E14A-8D9D-969C5E7470FF}" destId="{03B54FE6-E917-5C49-99AE-07619D9F01F2}" srcOrd="1" destOrd="0" parTransId="{AEF589DD-01BE-B147-83DF-1D29E1942379}" sibTransId="{A26BBF66-E22F-1B4B-BEA8-BF035291A1C7}"/>
    <dgm:cxn modelId="{0131848F-0136-A247-B42B-2C50D9F8BF7A}" type="presOf" srcId="{0FF85A5C-1EF9-844B-8E4B-CEA0145809EE}" destId="{2BAB02DB-8B1F-DC49-A3AB-42DF989BDD7A}" srcOrd="1" destOrd="4" presId="urn:microsoft.com/office/officeart/2005/8/layout/hProcess4"/>
    <dgm:cxn modelId="{FE2B8AC8-C9E0-7D4C-822D-F551405E3E25}" srcId="{68D3E5DC-1F28-E14A-8D9D-969C5E7470FF}" destId="{15A36627-7D72-7743-9A69-44B660ED8BF9}" srcOrd="2" destOrd="0" parTransId="{2FA58543-DB46-3849-9B8E-773B3FA99FD9}" sibTransId="{094D942F-5511-BE44-BE52-AA0A5F8CB70D}"/>
    <dgm:cxn modelId="{1393C0BF-6306-934C-A9AD-FD9D7ADB5276}" type="presOf" srcId="{03B54FE6-E917-5C49-99AE-07619D9F01F2}" destId="{1BBB5E9F-9C6B-004D-8164-43503DC1FE84}" srcOrd="0" destOrd="1" presId="urn:microsoft.com/office/officeart/2005/8/layout/hProcess4"/>
    <dgm:cxn modelId="{346FBE35-5E0B-1C42-B970-46972FE297A5}" type="presOf" srcId="{5140C8EA-5FE4-884E-BC0B-9316F27C42F0}" destId="{DFA892BF-5057-C048-A67E-C1623B1870E3}" srcOrd="0" destOrd="0" presId="urn:microsoft.com/office/officeart/2005/8/layout/hProcess4"/>
    <dgm:cxn modelId="{69558478-5EB7-0843-8C48-0748A3A754B4}" type="presOf" srcId="{7220398C-5A5B-2749-AEDC-9DC70236EAD4}" destId="{A8A657EE-382B-7244-B06A-47243E79A32F}" srcOrd="1" destOrd="1" presId="urn:microsoft.com/office/officeart/2005/8/layout/hProcess4"/>
    <dgm:cxn modelId="{9A4B7ABC-A54E-A04A-9E40-7A3C03365E0B}" srcId="{6F85C523-3662-E246-815A-6898FA736812}" destId="{FEA506D4-A433-8847-9409-3D7267158AB8}" srcOrd="2" destOrd="0" parTransId="{47B691B8-7ED1-8E4E-81D5-470B8E551363}" sibTransId="{9BA274C0-B408-3B4C-BF09-34D184EE036A}"/>
    <dgm:cxn modelId="{53FB494F-E2B4-F84F-B289-D2CEC3EF41D3}" type="presOf" srcId="{C22EC088-AB3A-D043-917B-E93486049C57}" destId="{9093B0CA-1CF3-1946-B4B9-5520684E5D06}" srcOrd="1" destOrd="1" presId="urn:microsoft.com/office/officeart/2005/8/layout/hProcess4"/>
    <dgm:cxn modelId="{DD9BA1E1-126C-EE4F-AA77-1C20F638DED8}" srcId="{6F85C523-3662-E246-815A-6898FA736812}" destId="{1686F187-0531-1D44-9E58-6766AB6A1811}" srcOrd="0" destOrd="0" parTransId="{9ECA01F0-5561-DD4E-9AA9-78687D34BC13}" sibTransId="{2E4E81FC-6D6A-114E-BC16-C4355A7F3061}"/>
    <dgm:cxn modelId="{67B75271-9B3F-0449-98FF-E539976F9551}" type="presOf" srcId="{80AB2742-A9FD-B24F-841A-1AC83B2941C0}" destId="{039A2199-18A3-A646-9194-5FD0533EA57E}" srcOrd="0" destOrd="0" presId="urn:microsoft.com/office/officeart/2005/8/layout/hProcess4"/>
    <dgm:cxn modelId="{0C6C00E5-1DD0-8A48-BAC1-23E05E91DBB3}" srcId="{68D3E5DC-1F28-E14A-8D9D-969C5E7470FF}" destId="{052FC409-6026-454A-AAF0-28B4628C1882}" srcOrd="3" destOrd="0" parTransId="{D45B3C72-DAD8-1E41-A324-B1BC5F79BF01}" sibTransId="{57FDE354-11F6-B34D-94E3-019A6857D8E4}"/>
    <dgm:cxn modelId="{E4E690A4-09E5-2E49-9506-878089F59175}" type="presOf" srcId="{68D3E5DC-1F28-E14A-8D9D-969C5E7470FF}" destId="{975D7879-F653-C145-86F5-46EF435A5331}" srcOrd="0" destOrd="0" presId="urn:microsoft.com/office/officeart/2005/8/layout/hProcess4"/>
    <dgm:cxn modelId="{65620AA2-4006-DE40-830B-A72094ABEEB4}" srcId="{B685B4DF-96B9-E44D-BB4E-0E05D0D7F2B3}" destId="{7220398C-5A5B-2749-AEDC-9DC70236EAD4}" srcOrd="1" destOrd="0" parTransId="{771EE86D-A1CC-9044-9C86-D8147B5EB0C4}" sibTransId="{B8F2484D-06AF-9E4C-B7C9-FBDEF8FDAE24}"/>
    <dgm:cxn modelId="{1446C001-A722-3E4F-98D5-72E804932012}" type="presOf" srcId="{26EF7B1E-F618-9A40-A338-E522F608D223}" destId="{A8A657EE-382B-7244-B06A-47243E79A32F}" srcOrd="1" destOrd="2" presId="urn:microsoft.com/office/officeart/2005/8/layout/hProcess4"/>
    <dgm:cxn modelId="{473DACF3-FF65-AE41-B5CC-5CA5FADDDA9C}" type="presOf" srcId="{639B7649-06F8-D44D-AA2A-F15F1C0E6E63}" destId="{9093B0CA-1CF3-1946-B4B9-5520684E5D06}" srcOrd="1" destOrd="3" presId="urn:microsoft.com/office/officeart/2005/8/layout/hProcess4"/>
    <dgm:cxn modelId="{4038FB3D-0AFD-AB4F-8DA2-36AF857699A5}" type="presOf" srcId="{0FF85A5C-1EF9-844B-8E4B-CEA0145809EE}" destId="{1BBB5E9F-9C6B-004D-8164-43503DC1FE84}" srcOrd="0" destOrd="4" presId="urn:microsoft.com/office/officeart/2005/8/layout/hProcess4"/>
    <dgm:cxn modelId="{A3A3E4CE-E521-2545-8555-52F21D8999D6}" type="presOf" srcId="{F0FFE9A3-90A1-4941-9F92-26990F3FEE57}" destId="{0C266D9C-4B8C-CD45-BA64-72F6CCF620CB}" srcOrd="0" destOrd="0" presId="urn:microsoft.com/office/officeart/2005/8/layout/hProcess4"/>
    <dgm:cxn modelId="{25800A90-E302-DE48-82AB-CC1B6E06AFE6}" type="presOf" srcId="{1C1DB955-BBB6-9F4B-AE51-485C360FB8D5}" destId="{0C266D9C-4B8C-CD45-BA64-72F6CCF620CB}" srcOrd="0" destOrd="3" presId="urn:microsoft.com/office/officeart/2005/8/layout/hProcess4"/>
    <dgm:cxn modelId="{C7FE3255-DA7D-CC48-BD98-3298CCBB947C}" type="presOf" srcId="{672C0E32-7413-BA44-B179-57DEFA624F9C}" destId="{2BAB02DB-8B1F-DC49-A3AB-42DF989BDD7A}" srcOrd="1" destOrd="0" presId="urn:microsoft.com/office/officeart/2005/8/layout/hProcess4"/>
    <dgm:cxn modelId="{C4FBA66A-4C32-1B45-BEF5-77F774A96D48}" srcId="{6F85C523-3662-E246-815A-6898FA736812}" destId="{C22EC088-AB3A-D043-917B-E93486049C57}" srcOrd="1" destOrd="0" parTransId="{536A5AE8-15E5-7F40-9998-83D72954BF8D}" sibTransId="{46D7E67E-6BF6-2741-A03F-D1D061E7D7B6}"/>
    <dgm:cxn modelId="{5A9DDBA1-F36B-AD40-AA20-C17785E6A4F9}" type="presOf" srcId="{052FC409-6026-454A-AAF0-28B4628C1882}" destId="{2BAB02DB-8B1F-DC49-A3AB-42DF989BDD7A}" srcOrd="1" destOrd="3" presId="urn:microsoft.com/office/officeart/2005/8/layout/hProcess4"/>
    <dgm:cxn modelId="{FA2FE51B-900A-1A47-9BBF-8FADECE518A2}" type="presOf" srcId="{B685B4DF-96B9-E44D-BB4E-0E05D0D7F2B3}" destId="{FBCE678A-26E4-114B-B372-604D75010FAD}" srcOrd="0" destOrd="0" presId="urn:microsoft.com/office/officeart/2005/8/layout/hProcess4"/>
    <dgm:cxn modelId="{4924472B-487A-5D49-857F-057F6EEC8F07}" type="presOf" srcId="{03B54FE6-E917-5C49-99AE-07619D9F01F2}" destId="{2BAB02DB-8B1F-DC49-A3AB-42DF989BDD7A}" srcOrd="1" destOrd="1" presId="urn:microsoft.com/office/officeart/2005/8/layout/hProcess4"/>
    <dgm:cxn modelId="{7B3893FB-11DF-B04E-AFE9-8B01756F7D58}" type="presOf" srcId="{1686F187-0531-1D44-9E58-6766AB6A1811}" destId="{6409D05B-3FE7-0845-81EC-A3D91200D88B}" srcOrd="0" destOrd="0" presId="urn:microsoft.com/office/officeart/2005/8/layout/hProcess4"/>
    <dgm:cxn modelId="{E4825BEB-0666-5447-A5F4-B2DCB6C6DF0C}" srcId="{B685B4DF-96B9-E44D-BB4E-0E05D0D7F2B3}" destId="{26EF7B1E-F618-9A40-A338-E522F608D223}" srcOrd="2" destOrd="0" parTransId="{30BA58BA-2446-BD49-BB1F-160092BD0F7A}" sibTransId="{5D0B96A8-FDCE-0741-B81A-2F416A537D80}"/>
    <dgm:cxn modelId="{9DCF65DE-5A9C-0144-863E-A3761627B95C}" srcId="{979DB8D4-D382-2C4F-9706-6BAB67664E20}" destId="{6F85C523-3662-E246-815A-6898FA736812}" srcOrd="1" destOrd="0" parTransId="{37BA578E-98A6-6F43-A6F8-2C589DCC858B}" sibTransId="{80AB2742-A9FD-B24F-841A-1AC83B2941C0}"/>
    <dgm:cxn modelId="{B510B1F0-FED3-0344-A1CD-1B44B3EEDF65}" srcId="{979DB8D4-D382-2C4F-9706-6BAB67664E20}" destId="{68D3E5DC-1F28-E14A-8D9D-969C5E7470FF}" srcOrd="2" destOrd="0" parTransId="{DBADB93F-7F13-C74A-A838-4D29FAA3633D}" sibTransId="{44A6F94F-C2FF-6445-9207-BD15DFD0AD53}"/>
    <dgm:cxn modelId="{B23D3D7C-32BE-1B41-8763-415929795093}" type="presOf" srcId="{C22EC088-AB3A-D043-917B-E93486049C57}" destId="{6409D05B-3FE7-0845-81EC-A3D91200D88B}" srcOrd="0" destOrd="1" presId="urn:microsoft.com/office/officeart/2005/8/layout/hProcess4"/>
    <dgm:cxn modelId="{7C84889A-322B-C143-9EE1-2AD3F8B0725D}" srcId="{B685B4DF-96B9-E44D-BB4E-0E05D0D7F2B3}" destId="{F0FFE9A3-90A1-4941-9F92-26990F3FEE57}" srcOrd="0" destOrd="0" parTransId="{13C7F594-2E13-AF44-BDF8-11FBA2136C49}" sibTransId="{526E496F-73AB-2C42-AAFB-6FCDCBBB15B6}"/>
    <dgm:cxn modelId="{9E25C3A0-E6F1-DB42-812F-009F0E18DB1A}" type="presOf" srcId="{979DB8D4-D382-2C4F-9706-6BAB67664E20}" destId="{5612CCBF-32B1-3944-8E6F-960D8E4A0BC7}" srcOrd="0" destOrd="0" presId="urn:microsoft.com/office/officeart/2005/8/layout/hProcess4"/>
    <dgm:cxn modelId="{043969F1-140C-8647-AFA6-9568FC826AF2}" type="presParOf" srcId="{5612CCBF-32B1-3944-8E6F-960D8E4A0BC7}" destId="{9A12FFD2-795B-304B-B2E9-54A3989D0254}" srcOrd="0" destOrd="0" presId="urn:microsoft.com/office/officeart/2005/8/layout/hProcess4"/>
    <dgm:cxn modelId="{0DC0FDB6-4ED2-9A4C-9CB8-50332E01DB36}" type="presParOf" srcId="{5612CCBF-32B1-3944-8E6F-960D8E4A0BC7}" destId="{DE05948C-532C-464F-9E10-D0198D058AC5}" srcOrd="1" destOrd="0" presId="urn:microsoft.com/office/officeart/2005/8/layout/hProcess4"/>
    <dgm:cxn modelId="{1FEFE9D3-C234-0941-BEF3-40328F69F40B}" type="presParOf" srcId="{5612CCBF-32B1-3944-8E6F-960D8E4A0BC7}" destId="{CA0B944D-6E0C-844C-A627-5CFB9B696CAC}" srcOrd="2" destOrd="0" presId="urn:microsoft.com/office/officeart/2005/8/layout/hProcess4"/>
    <dgm:cxn modelId="{D5FEE5FA-26CB-2843-B4AE-10529AD7D066}" type="presParOf" srcId="{CA0B944D-6E0C-844C-A627-5CFB9B696CAC}" destId="{97F738E9-BE14-9141-829D-FEDCC61101BB}" srcOrd="0" destOrd="0" presId="urn:microsoft.com/office/officeart/2005/8/layout/hProcess4"/>
    <dgm:cxn modelId="{AB358AA4-D752-C44E-97FE-D639C7E8B932}" type="presParOf" srcId="{97F738E9-BE14-9141-829D-FEDCC61101BB}" destId="{04EC6B1B-AED0-8947-AF44-6B5AF9138118}" srcOrd="0" destOrd="0" presId="urn:microsoft.com/office/officeart/2005/8/layout/hProcess4"/>
    <dgm:cxn modelId="{D5F6DB8D-9E27-EB48-AD6C-B5AA77023AE3}" type="presParOf" srcId="{97F738E9-BE14-9141-829D-FEDCC61101BB}" destId="{0C266D9C-4B8C-CD45-BA64-72F6CCF620CB}" srcOrd="1" destOrd="0" presId="urn:microsoft.com/office/officeart/2005/8/layout/hProcess4"/>
    <dgm:cxn modelId="{8F5EAFAB-35E7-E343-83C3-0950C98655BD}" type="presParOf" srcId="{97F738E9-BE14-9141-829D-FEDCC61101BB}" destId="{A8A657EE-382B-7244-B06A-47243E79A32F}" srcOrd="2" destOrd="0" presId="urn:microsoft.com/office/officeart/2005/8/layout/hProcess4"/>
    <dgm:cxn modelId="{0722B902-780B-4141-B57E-63EE8A6742A9}" type="presParOf" srcId="{97F738E9-BE14-9141-829D-FEDCC61101BB}" destId="{FBCE678A-26E4-114B-B372-604D75010FAD}" srcOrd="3" destOrd="0" presId="urn:microsoft.com/office/officeart/2005/8/layout/hProcess4"/>
    <dgm:cxn modelId="{BEB4BE49-9F76-6F46-8D6D-A71ACC99B7BC}" type="presParOf" srcId="{97F738E9-BE14-9141-829D-FEDCC61101BB}" destId="{1007CB9E-68DB-9642-A5C5-97C1383EDCA4}" srcOrd="4" destOrd="0" presId="urn:microsoft.com/office/officeart/2005/8/layout/hProcess4"/>
    <dgm:cxn modelId="{A1F9B895-CFD1-EB4A-9FBE-FC48AC401519}" type="presParOf" srcId="{CA0B944D-6E0C-844C-A627-5CFB9B696CAC}" destId="{DFA892BF-5057-C048-A67E-C1623B1870E3}" srcOrd="1" destOrd="0" presId="urn:microsoft.com/office/officeart/2005/8/layout/hProcess4"/>
    <dgm:cxn modelId="{32D622EE-DF03-1447-B53B-012994A46443}" type="presParOf" srcId="{CA0B944D-6E0C-844C-A627-5CFB9B696CAC}" destId="{B659736E-95A7-6348-BF3D-66E94A7BAA9C}" srcOrd="2" destOrd="0" presId="urn:microsoft.com/office/officeart/2005/8/layout/hProcess4"/>
    <dgm:cxn modelId="{04A07A0D-0008-C245-AD47-F0EAE646A6D7}" type="presParOf" srcId="{B659736E-95A7-6348-BF3D-66E94A7BAA9C}" destId="{E5D1DA53-4736-8442-B683-BDAD02E07B28}" srcOrd="0" destOrd="0" presId="urn:microsoft.com/office/officeart/2005/8/layout/hProcess4"/>
    <dgm:cxn modelId="{68490600-60E0-BF4E-9270-BDE01D9827D1}" type="presParOf" srcId="{B659736E-95A7-6348-BF3D-66E94A7BAA9C}" destId="{6409D05B-3FE7-0845-81EC-A3D91200D88B}" srcOrd="1" destOrd="0" presId="urn:microsoft.com/office/officeart/2005/8/layout/hProcess4"/>
    <dgm:cxn modelId="{432A2701-0887-8A41-AFED-A05B628BE9BE}" type="presParOf" srcId="{B659736E-95A7-6348-BF3D-66E94A7BAA9C}" destId="{9093B0CA-1CF3-1946-B4B9-5520684E5D06}" srcOrd="2" destOrd="0" presId="urn:microsoft.com/office/officeart/2005/8/layout/hProcess4"/>
    <dgm:cxn modelId="{6D99C3EA-B5D9-664D-A095-C2DDE18C6B8C}" type="presParOf" srcId="{B659736E-95A7-6348-BF3D-66E94A7BAA9C}" destId="{C5F05E1E-A93D-CC47-A051-08F0B9D68CDE}" srcOrd="3" destOrd="0" presId="urn:microsoft.com/office/officeart/2005/8/layout/hProcess4"/>
    <dgm:cxn modelId="{1F31BD31-AE14-E14F-A068-7DA9DEE6225A}" type="presParOf" srcId="{B659736E-95A7-6348-BF3D-66E94A7BAA9C}" destId="{5D76E5CE-887D-4A49-8FEB-31D24B5F2676}" srcOrd="4" destOrd="0" presId="urn:microsoft.com/office/officeart/2005/8/layout/hProcess4"/>
    <dgm:cxn modelId="{37A8ED8C-C066-434D-9464-60FEA34194A5}" type="presParOf" srcId="{CA0B944D-6E0C-844C-A627-5CFB9B696CAC}" destId="{039A2199-18A3-A646-9194-5FD0533EA57E}" srcOrd="3" destOrd="0" presId="urn:microsoft.com/office/officeart/2005/8/layout/hProcess4"/>
    <dgm:cxn modelId="{C856FCBC-3AFC-7649-A496-BF73C2182FE9}" type="presParOf" srcId="{CA0B944D-6E0C-844C-A627-5CFB9B696CAC}" destId="{4BDBDFAD-6CF3-2B44-8A68-C1346DD527CD}" srcOrd="4" destOrd="0" presId="urn:microsoft.com/office/officeart/2005/8/layout/hProcess4"/>
    <dgm:cxn modelId="{B766A98B-973F-6B4A-AC3F-8AF479F492AC}" type="presParOf" srcId="{4BDBDFAD-6CF3-2B44-8A68-C1346DD527CD}" destId="{A461625D-6400-324E-A5E5-407EDFCD8AD5}" srcOrd="0" destOrd="0" presId="urn:microsoft.com/office/officeart/2005/8/layout/hProcess4"/>
    <dgm:cxn modelId="{56C3A544-A09E-AC43-B3B2-397A4B93CFAF}" type="presParOf" srcId="{4BDBDFAD-6CF3-2B44-8A68-C1346DD527CD}" destId="{1BBB5E9F-9C6B-004D-8164-43503DC1FE84}" srcOrd="1" destOrd="0" presId="urn:microsoft.com/office/officeart/2005/8/layout/hProcess4"/>
    <dgm:cxn modelId="{5C8F9ECB-C477-2F40-9B9C-10C5AB30D769}" type="presParOf" srcId="{4BDBDFAD-6CF3-2B44-8A68-C1346DD527CD}" destId="{2BAB02DB-8B1F-DC49-A3AB-42DF989BDD7A}" srcOrd="2" destOrd="0" presId="urn:microsoft.com/office/officeart/2005/8/layout/hProcess4"/>
    <dgm:cxn modelId="{2F503504-A0DF-B044-8874-C8FF6D1BBB5F}" type="presParOf" srcId="{4BDBDFAD-6CF3-2B44-8A68-C1346DD527CD}" destId="{975D7879-F653-C145-86F5-46EF435A5331}" srcOrd="3" destOrd="0" presId="urn:microsoft.com/office/officeart/2005/8/layout/hProcess4"/>
    <dgm:cxn modelId="{8D1051C8-1D62-A545-A23D-C9F596E90777}" type="presParOf" srcId="{4BDBDFAD-6CF3-2B44-8A68-C1346DD527CD}" destId="{003BC68C-50E6-5A42-AB78-1BE43E0B8C2F}"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B1571-6DCA-D548-9468-77A4434DB539}"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fr-FR"/>
        </a:p>
      </dgm:t>
    </dgm:pt>
    <dgm:pt modelId="{CB101BFB-2C82-7B4E-842B-29101FDF0CF0}">
      <dgm:prSet custT="1"/>
      <dgm:spPr/>
      <dgm:t>
        <a:bodyPr/>
        <a:lstStyle/>
        <a:p>
          <a:pPr rtl="0"/>
          <a:r>
            <a:rPr lang="fr-FR" sz="2400" dirty="0" smtClean="0"/>
            <a:t>La digitalisation des administrations publiques: un référentiel mondial</a:t>
          </a:r>
          <a:endParaRPr lang="fr-FR" sz="2400" dirty="0"/>
        </a:p>
      </dgm:t>
    </dgm:pt>
    <dgm:pt modelId="{FFE765E4-994A-4345-95C5-6C62A8840AFF}" type="parTrans" cxnId="{7B3D8A02-D775-8948-9CFB-935D7F7B3E8B}">
      <dgm:prSet/>
      <dgm:spPr/>
      <dgm:t>
        <a:bodyPr/>
        <a:lstStyle/>
        <a:p>
          <a:endParaRPr lang="fr-FR"/>
        </a:p>
      </dgm:t>
    </dgm:pt>
    <dgm:pt modelId="{A0AF31F5-9D0E-F949-919F-3FFEC1AB9797}" type="sibTrans" cxnId="{7B3D8A02-D775-8948-9CFB-935D7F7B3E8B}">
      <dgm:prSet/>
      <dgm:spPr/>
      <dgm:t>
        <a:bodyPr/>
        <a:lstStyle/>
        <a:p>
          <a:endParaRPr lang="fr-FR" sz="2800"/>
        </a:p>
      </dgm:t>
    </dgm:pt>
    <dgm:pt modelId="{F598246C-0639-C643-87C8-85753C2AF370}">
      <dgm:prSet custT="1"/>
      <dgm:spPr/>
      <dgm:t>
        <a:bodyPr/>
        <a:lstStyle/>
        <a:p>
          <a:pPr rtl="0"/>
          <a:r>
            <a:rPr lang="fr-FR" sz="2400" dirty="0" smtClean="0"/>
            <a:t>La digitalisation des administrations publiques régionales en Belgique: quelques repères</a:t>
          </a:r>
          <a:endParaRPr lang="fr-FR" sz="2400" dirty="0"/>
        </a:p>
      </dgm:t>
    </dgm:pt>
    <dgm:pt modelId="{10B909A7-AF8C-3A45-9D7F-F3503D34583E}" type="parTrans" cxnId="{BC0F2400-D230-E54F-8DCB-6DEC964D74E0}">
      <dgm:prSet/>
      <dgm:spPr/>
      <dgm:t>
        <a:bodyPr/>
        <a:lstStyle/>
        <a:p>
          <a:endParaRPr lang="fr-FR"/>
        </a:p>
      </dgm:t>
    </dgm:pt>
    <dgm:pt modelId="{29E5C107-0229-894E-ABBE-B535F4AD7154}" type="sibTrans" cxnId="{BC0F2400-D230-E54F-8DCB-6DEC964D74E0}">
      <dgm:prSet/>
      <dgm:spPr/>
      <dgm:t>
        <a:bodyPr/>
        <a:lstStyle/>
        <a:p>
          <a:endParaRPr lang="fr-FR"/>
        </a:p>
      </dgm:t>
    </dgm:pt>
    <dgm:pt modelId="{E351717B-853F-9F47-93AD-02A70B39B9FF}">
      <dgm:prSet custT="1"/>
      <dgm:spPr/>
      <dgm:t>
        <a:bodyPr/>
        <a:lstStyle/>
        <a:p>
          <a:pPr rtl="0"/>
          <a:r>
            <a:rPr lang="fr-FR" sz="2400" dirty="0" smtClean="0"/>
            <a:t>La digitalisation du SPW: principaux enjeux</a:t>
          </a:r>
          <a:endParaRPr lang="fr-FR" sz="2400" dirty="0"/>
        </a:p>
      </dgm:t>
    </dgm:pt>
    <dgm:pt modelId="{3D3E996B-1B08-5D4C-AEEC-EF7B2FEA228A}" type="parTrans" cxnId="{B616D13A-0ADE-6C4E-B6C2-B9E49C0B4224}">
      <dgm:prSet/>
      <dgm:spPr/>
      <dgm:t>
        <a:bodyPr/>
        <a:lstStyle/>
        <a:p>
          <a:endParaRPr lang="fr-FR"/>
        </a:p>
      </dgm:t>
    </dgm:pt>
    <dgm:pt modelId="{16D670CB-3102-724A-80B3-F841B36A602A}" type="sibTrans" cxnId="{B616D13A-0ADE-6C4E-B6C2-B9E49C0B4224}">
      <dgm:prSet/>
      <dgm:spPr/>
      <dgm:t>
        <a:bodyPr/>
        <a:lstStyle/>
        <a:p>
          <a:endParaRPr lang="fr-FR"/>
        </a:p>
      </dgm:t>
    </dgm:pt>
    <dgm:pt modelId="{21DB18ED-9B45-BC4D-84FB-79A3B51ECE7F}" type="pres">
      <dgm:prSet presAssocID="{FF1B1571-6DCA-D548-9468-77A4434DB539}" presName="Name0" presStyleCnt="0">
        <dgm:presLayoutVars>
          <dgm:chMax val="7"/>
          <dgm:chPref val="7"/>
          <dgm:dir/>
        </dgm:presLayoutVars>
      </dgm:prSet>
      <dgm:spPr/>
      <dgm:t>
        <a:bodyPr/>
        <a:lstStyle/>
        <a:p>
          <a:endParaRPr lang="fr-FR"/>
        </a:p>
      </dgm:t>
    </dgm:pt>
    <dgm:pt modelId="{F95C3E31-51E3-0A4E-AF42-B4223E38562A}" type="pres">
      <dgm:prSet presAssocID="{FF1B1571-6DCA-D548-9468-77A4434DB539}" presName="Name1" presStyleCnt="0"/>
      <dgm:spPr/>
    </dgm:pt>
    <dgm:pt modelId="{ACEC23B8-6E8B-1447-8174-00FDA2415996}" type="pres">
      <dgm:prSet presAssocID="{FF1B1571-6DCA-D548-9468-77A4434DB539}" presName="cycle" presStyleCnt="0"/>
      <dgm:spPr/>
    </dgm:pt>
    <dgm:pt modelId="{C986D135-3909-AA40-A579-8FD06FBA4064}" type="pres">
      <dgm:prSet presAssocID="{FF1B1571-6DCA-D548-9468-77A4434DB539}" presName="srcNode" presStyleLbl="node1" presStyleIdx="0" presStyleCnt="3"/>
      <dgm:spPr/>
    </dgm:pt>
    <dgm:pt modelId="{AD4B8582-8368-334B-A517-E0570D430F63}" type="pres">
      <dgm:prSet presAssocID="{FF1B1571-6DCA-D548-9468-77A4434DB539}" presName="conn" presStyleLbl="parChTrans1D2" presStyleIdx="0" presStyleCnt="1"/>
      <dgm:spPr/>
      <dgm:t>
        <a:bodyPr/>
        <a:lstStyle/>
        <a:p>
          <a:endParaRPr lang="fr-FR"/>
        </a:p>
      </dgm:t>
    </dgm:pt>
    <dgm:pt modelId="{7329816A-5DF4-9E4F-A7E4-03D403ABEE79}" type="pres">
      <dgm:prSet presAssocID="{FF1B1571-6DCA-D548-9468-77A4434DB539}" presName="extraNode" presStyleLbl="node1" presStyleIdx="0" presStyleCnt="3"/>
      <dgm:spPr/>
    </dgm:pt>
    <dgm:pt modelId="{C86E632B-F7AE-2B45-8635-55FC66C39F18}" type="pres">
      <dgm:prSet presAssocID="{FF1B1571-6DCA-D548-9468-77A4434DB539}" presName="dstNode" presStyleLbl="node1" presStyleIdx="0" presStyleCnt="3"/>
      <dgm:spPr/>
    </dgm:pt>
    <dgm:pt modelId="{F290DB51-5DD9-D349-8185-C139649304E0}" type="pres">
      <dgm:prSet presAssocID="{CB101BFB-2C82-7B4E-842B-29101FDF0CF0}" presName="text_1" presStyleLbl="node1" presStyleIdx="0" presStyleCnt="3">
        <dgm:presLayoutVars>
          <dgm:bulletEnabled val="1"/>
        </dgm:presLayoutVars>
      </dgm:prSet>
      <dgm:spPr/>
      <dgm:t>
        <a:bodyPr/>
        <a:lstStyle/>
        <a:p>
          <a:endParaRPr lang="fr-FR"/>
        </a:p>
      </dgm:t>
    </dgm:pt>
    <dgm:pt modelId="{6C3558C9-5EFB-F146-B649-2D18B9458C70}" type="pres">
      <dgm:prSet presAssocID="{CB101BFB-2C82-7B4E-842B-29101FDF0CF0}" presName="accent_1" presStyleCnt="0"/>
      <dgm:spPr/>
    </dgm:pt>
    <dgm:pt modelId="{D5A49310-12C1-3E4B-8E26-548B4E5C881A}" type="pres">
      <dgm:prSet presAssocID="{CB101BFB-2C82-7B4E-842B-29101FDF0CF0}" presName="accentRepeatNode" presStyleLbl="solidFgAcc1" presStyleIdx="0" presStyleCnt="3"/>
      <dgm:spPr/>
    </dgm:pt>
    <dgm:pt modelId="{3C69643E-8E8C-BC47-9475-955BE769BDFA}" type="pres">
      <dgm:prSet presAssocID="{F598246C-0639-C643-87C8-85753C2AF370}" presName="text_2" presStyleLbl="node1" presStyleIdx="1" presStyleCnt="3">
        <dgm:presLayoutVars>
          <dgm:bulletEnabled val="1"/>
        </dgm:presLayoutVars>
      </dgm:prSet>
      <dgm:spPr/>
      <dgm:t>
        <a:bodyPr/>
        <a:lstStyle/>
        <a:p>
          <a:endParaRPr lang="fr-FR"/>
        </a:p>
      </dgm:t>
    </dgm:pt>
    <dgm:pt modelId="{A94639C2-5217-AA45-A82B-4713870B3E43}" type="pres">
      <dgm:prSet presAssocID="{F598246C-0639-C643-87C8-85753C2AF370}" presName="accent_2" presStyleCnt="0"/>
      <dgm:spPr/>
    </dgm:pt>
    <dgm:pt modelId="{FD646569-5CA3-5E43-94FF-1431A680129C}" type="pres">
      <dgm:prSet presAssocID="{F598246C-0639-C643-87C8-85753C2AF370}" presName="accentRepeatNode" presStyleLbl="solidFgAcc1" presStyleIdx="1" presStyleCnt="3"/>
      <dgm:spPr/>
    </dgm:pt>
    <dgm:pt modelId="{F6302B47-1581-E04B-8C44-94E2ECDD3FBA}" type="pres">
      <dgm:prSet presAssocID="{E351717B-853F-9F47-93AD-02A70B39B9FF}" presName="text_3" presStyleLbl="node1" presStyleIdx="2" presStyleCnt="3">
        <dgm:presLayoutVars>
          <dgm:bulletEnabled val="1"/>
        </dgm:presLayoutVars>
      </dgm:prSet>
      <dgm:spPr/>
      <dgm:t>
        <a:bodyPr/>
        <a:lstStyle/>
        <a:p>
          <a:endParaRPr lang="fr-FR"/>
        </a:p>
      </dgm:t>
    </dgm:pt>
    <dgm:pt modelId="{F7330559-4ACE-014E-8BFD-8E5AFB192323}" type="pres">
      <dgm:prSet presAssocID="{E351717B-853F-9F47-93AD-02A70B39B9FF}" presName="accent_3" presStyleCnt="0"/>
      <dgm:spPr/>
    </dgm:pt>
    <dgm:pt modelId="{99011505-1D08-CA46-B7D0-973EE3A74423}" type="pres">
      <dgm:prSet presAssocID="{E351717B-853F-9F47-93AD-02A70B39B9FF}" presName="accentRepeatNode" presStyleLbl="solidFgAcc1" presStyleIdx="2" presStyleCnt="3"/>
      <dgm:spPr/>
    </dgm:pt>
  </dgm:ptLst>
  <dgm:cxnLst>
    <dgm:cxn modelId="{FC60B1E3-6E23-964B-A54E-DEA13163FA74}" type="presOf" srcId="{CB101BFB-2C82-7B4E-842B-29101FDF0CF0}" destId="{F290DB51-5DD9-D349-8185-C139649304E0}" srcOrd="0" destOrd="0" presId="urn:microsoft.com/office/officeart/2008/layout/VerticalCurvedList"/>
    <dgm:cxn modelId="{7B3D8A02-D775-8948-9CFB-935D7F7B3E8B}" srcId="{FF1B1571-6DCA-D548-9468-77A4434DB539}" destId="{CB101BFB-2C82-7B4E-842B-29101FDF0CF0}" srcOrd="0" destOrd="0" parTransId="{FFE765E4-994A-4345-95C5-6C62A8840AFF}" sibTransId="{A0AF31F5-9D0E-F949-919F-3FFEC1AB9797}"/>
    <dgm:cxn modelId="{0299E9F1-8637-9B41-A6F9-4ECB3F571AE1}" type="presOf" srcId="{A0AF31F5-9D0E-F949-919F-3FFEC1AB9797}" destId="{AD4B8582-8368-334B-A517-E0570D430F63}" srcOrd="0" destOrd="0" presId="urn:microsoft.com/office/officeart/2008/layout/VerticalCurvedList"/>
    <dgm:cxn modelId="{BC0F2400-D230-E54F-8DCB-6DEC964D74E0}" srcId="{FF1B1571-6DCA-D548-9468-77A4434DB539}" destId="{F598246C-0639-C643-87C8-85753C2AF370}" srcOrd="1" destOrd="0" parTransId="{10B909A7-AF8C-3A45-9D7F-F3503D34583E}" sibTransId="{29E5C107-0229-894E-ABBE-B535F4AD7154}"/>
    <dgm:cxn modelId="{7312B379-0AFE-6349-9A98-9A828C7220D5}" type="presOf" srcId="{F598246C-0639-C643-87C8-85753C2AF370}" destId="{3C69643E-8E8C-BC47-9475-955BE769BDFA}" srcOrd="0" destOrd="0" presId="urn:microsoft.com/office/officeart/2008/layout/VerticalCurvedList"/>
    <dgm:cxn modelId="{65316D84-D03E-0A40-A602-73FE30F38244}" type="presOf" srcId="{E351717B-853F-9F47-93AD-02A70B39B9FF}" destId="{F6302B47-1581-E04B-8C44-94E2ECDD3FBA}" srcOrd="0" destOrd="0" presId="urn:microsoft.com/office/officeart/2008/layout/VerticalCurvedList"/>
    <dgm:cxn modelId="{B616D13A-0ADE-6C4E-B6C2-B9E49C0B4224}" srcId="{FF1B1571-6DCA-D548-9468-77A4434DB539}" destId="{E351717B-853F-9F47-93AD-02A70B39B9FF}" srcOrd="2" destOrd="0" parTransId="{3D3E996B-1B08-5D4C-AEEC-EF7B2FEA228A}" sibTransId="{16D670CB-3102-724A-80B3-F841B36A602A}"/>
    <dgm:cxn modelId="{BADD6AD1-23A0-F249-ACEA-5405A3360D0D}" type="presOf" srcId="{FF1B1571-6DCA-D548-9468-77A4434DB539}" destId="{21DB18ED-9B45-BC4D-84FB-79A3B51ECE7F}" srcOrd="0" destOrd="0" presId="urn:microsoft.com/office/officeart/2008/layout/VerticalCurvedList"/>
    <dgm:cxn modelId="{1066EA4C-0E0A-F34E-A52D-D8419686B9AE}" type="presParOf" srcId="{21DB18ED-9B45-BC4D-84FB-79A3B51ECE7F}" destId="{F95C3E31-51E3-0A4E-AF42-B4223E38562A}" srcOrd="0" destOrd="0" presId="urn:microsoft.com/office/officeart/2008/layout/VerticalCurvedList"/>
    <dgm:cxn modelId="{4CC67CCA-3548-D240-8C60-D64C6F9B75E5}" type="presParOf" srcId="{F95C3E31-51E3-0A4E-AF42-B4223E38562A}" destId="{ACEC23B8-6E8B-1447-8174-00FDA2415996}" srcOrd="0" destOrd="0" presId="urn:microsoft.com/office/officeart/2008/layout/VerticalCurvedList"/>
    <dgm:cxn modelId="{EE10BE9F-43E1-A64D-AC0F-5D5CF886B292}" type="presParOf" srcId="{ACEC23B8-6E8B-1447-8174-00FDA2415996}" destId="{C986D135-3909-AA40-A579-8FD06FBA4064}" srcOrd="0" destOrd="0" presId="urn:microsoft.com/office/officeart/2008/layout/VerticalCurvedList"/>
    <dgm:cxn modelId="{82F69F93-70E5-C943-B583-E54B1E6E1B95}" type="presParOf" srcId="{ACEC23B8-6E8B-1447-8174-00FDA2415996}" destId="{AD4B8582-8368-334B-A517-E0570D430F63}" srcOrd="1" destOrd="0" presId="urn:microsoft.com/office/officeart/2008/layout/VerticalCurvedList"/>
    <dgm:cxn modelId="{36452F78-8F33-E34B-9960-EF125F593D13}" type="presParOf" srcId="{ACEC23B8-6E8B-1447-8174-00FDA2415996}" destId="{7329816A-5DF4-9E4F-A7E4-03D403ABEE79}" srcOrd="2" destOrd="0" presId="urn:microsoft.com/office/officeart/2008/layout/VerticalCurvedList"/>
    <dgm:cxn modelId="{0A0947C1-9508-A24F-A097-BDA4CEC291F6}" type="presParOf" srcId="{ACEC23B8-6E8B-1447-8174-00FDA2415996}" destId="{C86E632B-F7AE-2B45-8635-55FC66C39F18}" srcOrd="3" destOrd="0" presId="urn:microsoft.com/office/officeart/2008/layout/VerticalCurvedList"/>
    <dgm:cxn modelId="{DFB70A0E-FBF7-6A48-B8F4-E84BAB2C2A8C}" type="presParOf" srcId="{F95C3E31-51E3-0A4E-AF42-B4223E38562A}" destId="{F290DB51-5DD9-D349-8185-C139649304E0}" srcOrd="1" destOrd="0" presId="urn:microsoft.com/office/officeart/2008/layout/VerticalCurvedList"/>
    <dgm:cxn modelId="{87C3AC9C-2F41-DB4B-AE08-5149767456FE}" type="presParOf" srcId="{F95C3E31-51E3-0A4E-AF42-B4223E38562A}" destId="{6C3558C9-5EFB-F146-B649-2D18B9458C70}" srcOrd="2" destOrd="0" presId="urn:microsoft.com/office/officeart/2008/layout/VerticalCurvedList"/>
    <dgm:cxn modelId="{97C7FEFA-28EE-F84D-BD7B-9A0F29F30AC9}" type="presParOf" srcId="{6C3558C9-5EFB-F146-B649-2D18B9458C70}" destId="{D5A49310-12C1-3E4B-8E26-548B4E5C881A}" srcOrd="0" destOrd="0" presId="urn:microsoft.com/office/officeart/2008/layout/VerticalCurvedList"/>
    <dgm:cxn modelId="{45419777-9616-4844-B6C2-665A29F3E143}" type="presParOf" srcId="{F95C3E31-51E3-0A4E-AF42-B4223E38562A}" destId="{3C69643E-8E8C-BC47-9475-955BE769BDFA}" srcOrd="3" destOrd="0" presId="urn:microsoft.com/office/officeart/2008/layout/VerticalCurvedList"/>
    <dgm:cxn modelId="{F1FB40B0-622E-C24B-B4EF-1FBB856D19EE}" type="presParOf" srcId="{F95C3E31-51E3-0A4E-AF42-B4223E38562A}" destId="{A94639C2-5217-AA45-A82B-4713870B3E43}" srcOrd="4" destOrd="0" presId="urn:microsoft.com/office/officeart/2008/layout/VerticalCurvedList"/>
    <dgm:cxn modelId="{685BB094-8193-074E-9B0E-9DF0559B7DBB}" type="presParOf" srcId="{A94639C2-5217-AA45-A82B-4713870B3E43}" destId="{FD646569-5CA3-5E43-94FF-1431A680129C}" srcOrd="0" destOrd="0" presId="urn:microsoft.com/office/officeart/2008/layout/VerticalCurvedList"/>
    <dgm:cxn modelId="{91463182-CA08-E944-9F9F-D01D63009A70}" type="presParOf" srcId="{F95C3E31-51E3-0A4E-AF42-B4223E38562A}" destId="{F6302B47-1581-E04B-8C44-94E2ECDD3FBA}" srcOrd="5" destOrd="0" presId="urn:microsoft.com/office/officeart/2008/layout/VerticalCurvedList"/>
    <dgm:cxn modelId="{3130221A-B4FD-244F-8BA1-B4C82C5CA68A}" type="presParOf" srcId="{F95C3E31-51E3-0A4E-AF42-B4223E38562A}" destId="{F7330559-4ACE-014E-8BFD-8E5AFB192323}" srcOrd="6" destOrd="0" presId="urn:microsoft.com/office/officeart/2008/layout/VerticalCurvedList"/>
    <dgm:cxn modelId="{F5B34246-D69B-344F-A627-C4F0283627AE}" type="presParOf" srcId="{F7330559-4ACE-014E-8BFD-8E5AFB192323}" destId="{99011505-1D08-CA46-B7D0-973EE3A7442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18D94C-258E-3D48-8890-2AC29B691952}"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fr-FR"/>
        </a:p>
      </dgm:t>
    </dgm:pt>
    <dgm:pt modelId="{EF555850-BD00-F047-8F48-AC4664BAB2CF}">
      <dgm:prSet/>
      <dgm:spPr/>
      <dgm:t>
        <a:bodyPr/>
        <a:lstStyle/>
        <a:p>
          <a:pPr rtl="0"/>
          <a:r>
            <a:rPr lang="fr-FR" dirty="0" smtClean="0"/>
            <a:t>LA RELATION AUX USAGERS (INTERNES ET EXTERNES)</a:t>
          </a:r>
          <a:endParaRPr lang="fr-FR" dirty="0"/>
        </a:p>
      </dgm:t>
    </dgm:pt>
    <dgm:pt modelId="{D268D454-44E4-DC42-969D-C4B2D758D7A5}" type="parTrans" cxnId="{C8369E1F-6469-2C43-97AE-830148CDC6BA}">
      <dgm:prSet/>
      <dgm:spPr/>
      <dgm:t>
        <a:bodyPr/>
        <a:lstStyle/>
        <a:p>
          <a:endParaRPr lang="fr-FR"/>
        </a:p>
      </dgm:t>
    </dgm:pt>
    <dgm:pt modelId="{7EE8F952-BBE4-F74D-AA89-C51FF1DED85A}" type="sibTrans" cxnId="{C8369E1F-6469-2C43-97AE-830148CDC6BA}">
      <dgm:prSet/>
      <dgm:spPr/>
      <dgm:t>
        <a:bodyPr/>
        <a:lstStyle/>
        <a:p>
          <a:endParaRPr lang="fr-FR"/>
        </a:p>
      </dgm:t>
    </dgm:pt>
    <dgm:pt modelId="{2EBB4C6A-D0A3-C047-B309-F9D25FC27FCE}">
      <dgm:prSet/>
      <dgm:spPr/>
      <dgm:t>
        <a:bodyPr/>
        <a:lstStyle/>
        <a:p>
          <a:pPr rtl="0"/>
          <a:r>
            <a:rPr lang="fr-FR" dirty="0" smtClean="0"/>
            <a:t>Qualité du service </a:t>
          </a:r>
          <a:endParaRPr lang="fr-FR" dirty="0"/>
        </a:p>
      </dgm:t>
    </dgm:pt>
    <dgm:pt modelId="{F0D51471-2B13-2341-9E87-FAB28ADCBF92}" type="parTrans" cxnId="{3541C48A-3889-3A49-8CB7-9778F58A50EE}">
      <dgm:prSet/>
      <dgm:spPr/>
      <dgm:t>
        <a:bodyPr/>
        <a:lstStyle/>
        <a:p>
          <a:endParaRPr lang="fr-FR"/>
        </a:p>
      </dgm:t>
    </dgm:pt>
    <dgm:pt modelId="{A0C52CC2-882C-0249-9782-0698813DEEE9}" type="sibTrans" cxnId="{3541C48A-3889-3A49-8CB7-9778F58A50EE}">
      <dgm:prSet/>
      <dgm:spPr/>
      <dgm:t>
        <a:bodyPr/>
        <a:lstStyle/>
        <a:p>
          <a:endParaRPr lang="fr-FR"/>
        </a:p>
      </dgm:t>
    </dgm:pt>
    <dgm:pt modelId="{9B4BC6FB-6898-164D-8688-40F8D65C5613}">
      <dgm:prSet/>
      <dgm:spPr/>
      <dgm:t>
        <a:bodyPr/>
        <a:lstStyle/>
        <a:p>
          <a:pPr rtl="0"/>
          <a:r>
            <a:rPr lang="fr-FR" dirty="0" smtClean="0"/>
            <a:t>Conflits de temporalités</a:t>
          </a:r>
          <a:endParaRPr lang="fr-FR" dirty="0"/>
        </a:p>
      </dgm:t>
    </dgm:pt>
    <dgm:pt modelId="{24AAC7DF-8B61-654C-8727-C24082328C10}" type="parTrans" cxnId="{28EA6C89-2FDC-E749-B507-EDBD777554E7}">
      <dgm:prSet/>
      <dgm:spPr/>
      <dgm:t>
        <a:bodyPr/>
        <a:lstStyle/>
        <a:p>
          <a:endParaRPr lang="fr-FR"/>
        </a:p>
      </dgm:t>
    </dgm:pt>
    <dgm:pt modelId="{B95DA44A-DD4D-CA4A-9B28-E6134CF74BA8}" type="sibTrans" cxnId="{28EA6C89-2FDC-E749-B507-EDBD777554E7}">
      <dgm:prSet/>
      <dgm:spPr/>
      <dgm:t>
        <a:bodyPr/>
        <a:lstStyle/>
        <a:p>
          <a:endParaRPr lang="fr-FR"/>
        </a:p>
      </dgm:t>
    </dgm:pt>
    <dgm:pt modelId="{6A6E9961-E1ED-6647-946E-779A74B41119}">
      <dgm:prSet/>
      <dgm:spPr/>
      <dgm:t>
        <a:bodyPr/>
        <a:lstStyle/>
        <a:p>
          <a:pPr rtl="0"/>
          <a:r>
            <a:rPr lang="fr-FR" smtClean="0"/>
            <a:t>Participation des usagers aux solutions informatiques métiers</a:t>
          </a:r>
          <a:endParaRPr lang="fr-FR"/>
        </a:p>
      </dgm:t>
    </dgm:pt>
    <dgm:pt modelId="{F31F0F70-BABA-9344-8458-EB46CAEC526B}" type="parTrans" cxnId="{78F734D5-AB58-BB4A-91F8-AE546BBC0C6D}">
      <dgm:prSet/>
      <dgm:spPr/>
      <dgm:t>
        <a:bodyPr/>
        <a:lstStyle/>
        <a:p>
          <a:endParaRPr lang="fr-FR"/>
        </a:p>
      </dgm:t>
    </dgm:pt>
    <dgm:pt modelId="{87A4EA53-73C4-AE4F-83B6-B91867566683}" type="sibTrans" cxnId="{78F734D5-AB58-BB4A-91F8-AE546BBC0C6D}">
      <dgm:prSet/>
      <dgm:spPr/>
      <dgm:t>
        <a:bodyPr/>
        <a:lstStyle/>
        <a:p>
          <a:endParaRPr lang="fr-FR"/>
        </a:p>
      </dgm:t>
    </dgm:pt>
    <dgm:pt modelId="{F9153176-5170-B048-A1B0-0AEC5EA444A0}">
      <dgm:prSet/>
      <dgm:spPr/>
      <dgm:t>
        <a:bodyPr/>
        <a:lstStyle/>
        <a:p>
          <a:pPr rtl="0"/>
          <a:r>
            <a:rPr lang="fr-FR" dirty="0" smtClean="0"/>
            <a:t>LA CULTURE DE LA DONNÉE</a:t>
          </a:r>
          <a:endParaRPr lang="fr-FR" dirty="0"/>
        </a:p>
      </dgm:t>
    </dgm:pt>
    <dgm:pt modelId="{51BA0A34-44DF-AD49-8550-585355704DB0}" type="parTrans" cxnId="{3D0DA0FD-9C09-004F-AACC-A0D86F41C3D0}">
      <dgm:prSet/>
      <dgm:spPr/>
      <dgm:t>
        <a:bodyPr/>
        <a:lstStyle/>
        <a:p>
          <a:endParaRPr lang="fr-FR"/>
        </a:p>
      </dgm:t>
    </dgm:pt>
    <dgm:pt modelId="{40A36D80-6A66-154A-912C-C1D0244C4585}" type="sibTrans" cxnId="{3D0DA0FD-9C09-004F-AACC-A0D86F41C3D0}">
      <dgm:prSet/>
      <dgm:spPr/>
      <dgm:t>
        <a:bodyPr/>
        <a:lstStyle/>
        <a:p>
          <a:endParaRPr lang="fr-FR"/>
        </a:p>
      </dgm:t>
    </dgm:pt>
    <dgm:pt modelId="{1B945F97-9D3B-A44F-B115-35A7A76298F2}">
      <dgm:prSet/>
      <dgm:spPr/>
      <dgm:t>
        <a:bodyPr/>
        <a:lstStyle/>
        <a:p>
          <a:pPr rtl="0"/>
          <a:r>
            <a:rPr lang="fr-FR" dirty="0" smtClean="0"/>
            <a:t>Diversité des représentations des rapports entre informatique et administration</a:t>
          </a:r>
          <a:endParaRPr lang="fr-FR" dirty="0"/>
        </a:p>
      </dgm:t>
    </dgm:pt>
    <dgm:pt modelId="{84D6503C-815A-EA4B-8858-93767366AE36}" type="parTrans" cxnId="{C1255D71-9FE8-834B-B348-236E45B7AE7B}">
      <dgm:prSet/>
      <dgm:spPr/>
      <dgm:t>
        <a:bodyPr/>
        <a:lstStyle/>
        <a:p>
          <a:endParaRPr lang="fr-FR"/>
        </a:p>
      </dgm:t>
    </dgm:pt>
    <dgm:pt modelId="{1DBBF569-B45F-4245-8FB4-452EF61E99A7}" type="sibTrans" cxnId="{C1255D71-9FE8-834B-B348-236E45B7AE7B}">
      <dgm:prSet/>
      <dgm:spPr/>
      <dgm:t>
        <a:bodyPr/>
        <a:lstStyle/>
        <a:p>
          <a:endParaRPr lang="fr-FR"/>
        </a:p>
      </dgm:t>
    </dgm:pt>
    <dgm:pt modelId="{98511532-76F8-5A49-9897-BDEA0DF134CE}">
      <dgm:prSet/>
      <dgm:spPr/>
      <dgm:t>
        <a:bodyPr/>
        <a:lstStyle/>
        <a:p>
          <a:pPr rtl="0"/>
          <a:r>
            <a:rPr lang="fr-FR" dirty="0" smtClean="0"/>
            <a:t>Sensibilisation et information</a:t>
          </a:r>
          <a:endParaRPr lang="fr-FR" dirty="0"/>
        </a:p>
      </dgm:t>
    </dgm:pt>
    <dgm:pt modelId="{86F572B0-E396-5A4C-BC93-D147D3933538}" type="parTrans" cxnId="{21FEACBF-D0ED-194A-98E4-B556EACC82B3}">
      <dgm:prSet/>
      <dgm:spPr/>
      <dgm:t>
        <a:bodyPr/>
        <a:lstStyle/>
        <a:p>
          <a:endParaRPr lang="fr-FR"/>
        </a:p>
      </dgm:t>
    </dgm:pt>
    <dgm:pt modelId="{AF51DF4F-1594-F34E-B1FB-3550FAA929DA}" type="sibTrans" cxnId="{21FEACBF-D0ED-194A-98E4-B556EACC82B3}">
      <dgm:prSet/>
      <dgm:spPr/>
      <dgm:t>
        <a:bodyPr/>
        <a:lstStyle/>
        <a:p>
          <a:endParaRPr lang="fr-FR"/>
        </a:p>
      </dgm:t>
    </dgm:pt>
    <dgm:pt modelId="{EDC84765-1F1F-9447-9B89-3425326978A0}">
      <dgm:prSet/>
      <dgm:spPr/>
      <dgm:t>
        <a:bodyPr/>
        <a:lstStyle/>
        <a:p>
          <a:pPr rtl="0"/>
          <a:r>
            <a:rPr lang="fr-FR" dirty="0" smtClean="0"/>
            <a:t>LES STRUCTURES ORGANISATIONNELLES</a:t>
          </a:r>
          <a:endParaRPr lang="fr-FR" dirty="0"/>
        </a:p>
      </dgm:t>
    </dgm:pt>
    <dgm:pt modelId="{D57E4201-8642-7744-9491-B778AD50DD23}" type="parTrans" cxnId="{5E267E6D-4677-FD43-9F16-0641C710E97C}">
      <dgm:prSet/>
      <dgm:spPr/>
      <dgm:t>
        <a:bodyPr/>
        <a:lstStyle/>
        <a:p>
          <a:endParaRPr lang="fr-FR"/>
        </a:p>
      </dgm:t>
    </dgm:pt>
    <dgm:pt modelId="{EB14569D-822E-E946-86A7-4218D7BCE249}" type="sibTrans" cxnId="{5E267E6D-4677-FD43-9F16-0641C710E97C}">
      <dgm:prSet/>
      <dgm:spPr/>
      <dgm:t>
        <a:bodyPr/>
        <a:lstStyle/>
        <a:p>
          <a:endParaRPr lang="fr-FR"/>
        </a:p>
      </dgm:t>
    </dgm:pt>
    <dgm:pt modelId="{41D20147-4257-0242-8E05-A4D99FCCCED0}">
      <dgm:prSet/>
      <dgm:spPr/>
      <dgm:t>
        <a:bodyPr/>
        <a:lstStyle/>
        <a:p>
          <a:pPr rtl="0"/>
          <a:r>
            <a:rPr lang="fr-FR" dirty="0" smtClean="0"/>
            <a:t>Centralisation et décentralisation de la gestion informatique</a:t>
          </a:r>
          <a:endParaRPr lang="fr-FR" dirty="0"/>
        </a:p>
      </dgm:t>
    </dgm:pt>
    <dgm:pt modelId="{E45511F0-1A87-4D4C-9F6A-1E298DC2061A}" type="parTrans" cxnId="{C9EDB265-E6A4-D54D-86C3-1C53168FA510}">
      <dgm:prSet/>
      <dgm:spPr/>
      <dgm:t>
        <a:bodyPr/>
        <a:lstStyle/>
        <a:p>
          <a:endParaRPr lang="fr-FR"/>
        </a:p>
      </dgm:t>
    </dgm:pt>
    <dgm:pt modelId="{960A75AC-B4D3-1B45-884B-10D66A24C9E2}" type="sibTrans" cxnId="{C9EDB265-E6A4-D54D-86C3-1C53168FA510}">
      <dgm:prSet/>
      <dgm:spPr/>
      <dgm:t>
        <a:bodyPr/>
        <a:lstStyle/>
        <a:p>
          <a:endParaRPr lang="fr-FR"/>
        </a:p>
      </dgm:t>
    </dgm:pt>
    <dgm:pt modelId="{F938063E-A738-FF45-BB1F-F9C7B97C9575}">
      <dgm:prSet/>
      <dgm:spPr/>
      <dgm:t>
        <a:bodyPr/>
        <a:lstStyle/>
        <a:p>
          <a:pPr rtl="0"/>
          <a:r>
            <a:rPr lang="fr-FR" dirty="0" smtClean="0"/>
            <a:t>La gestion des compétences et métiers liés à l’informatique et aux TIC</a:t>
          </a:r>
          <a:endParaRPr lang="fr-FR" dirty="0"/>
        </a:p>
      </dgm:t>
    </dgm:pt>
    <dgm:pt modelId="{B54797BE-9132-9443-92EF-98E153CD6A89}" type="parTrans" cxnId="{B5CAC83F-0089-2D43-9DCA-933A3D452FCE}">
      <dgm:prSet/>
      <dgm:spPr/>
      <dgm:t>
        <a:bodyPr/>
        <a:lstStyle/>
        <a:p>
          <a:endParaRPr lang="fr-FR"/>
        </a:p>
      </dgm:t>
    </dgm:pt>
    <dgm:pt modelId="{71E42DBE-C228-BC49-9031-997A222B2D6E}" type="sibTrans" cxnId="{B5CAC83F-0089-2D43-9DCA-933A3D452FCE}">
      <dgm:prSet/>
      <dgm:spPr/>
      <dgm:t>
        <a:bodyPr/>
        <a:lstStyle/>
        <a:p>
          <a:endParaRPr lang="fr-FR"/>
        </a:p>
      </dgm:t>
    </dgm:pt>
    <dgm:pt modelId="{E9F10082-7506-664D-A757-C6E14683BE6B}">
      <dgm:prSet/>
      <dgm:spPr/>
      <dgm:t>
        <a:bodyPr/>
        <a:lstStyle/>
        <a:p>
          <a:pPr rtl="0"/>
          <a:r>
            <a:rPr lang="fr-FR" smtClean="0"/>
            <a:t>Réduction des effectifs et automatisation</a:t>
          </a:r>
          <a:endParaRPr lang="fr-FR"/>
        </a:p>
      </dgm:t>
    </dgm:pt>
    <dgm:pt modelId="{A10AE230-4215-7046-958B-3917E5B7F469}" type="parTrans" cxnId="{514E9959-D2C3-1B47-978F-CB474B627C10}">
      <dgm:prSet/>
      <dgm:spPr/>
      <dgm:t>
        <a:bodyPr/>
        <a:lstStyle/>
        <a:p>
          <a:endParaRPr lang="fr-FR"/>
        </a:p>
      </dgm:t>
    </dgm:pt>
    <dgm:pt modelId="{44221FD3-BD70-804C-96B7-3219314F9C10}" type="sibTrans" cxnId="{514E9959-D2C3-1B47-978F-CB474B627C10}">
      <dgm:prSet/>
      <dgm:spPr/>
      <dgm:t>
        <a:bodyPr/>
        <a:lstStyle/>
        <a:p>
          <a:endParaRPr lang="fr-FR"/>
        </a:p>
      </dgm:t>
    </dgm:pt>
    <dgm:pt modelId="{E7502442-DE2B-FC4B-9881-8A0784B44798}">
      <dgm:prSet/>
      <dgm:spPr/>
      <dgm:t>
        <a:bodyPr/>
        <a:lstStyle/>
        <a:p>
          <a:pPr rtl="0"/>
          <a:r>
            <a:rPr lang="fr-FR" dirty="0" smtClean="0"/>
            <a:t>LA SÉCURITÉ</a:t>
          </a:r>
          <a:endParaRPr lang="fr-FR" dirty="0"/>
        </a:p>
      </dgm:t>
    </dgm:pt>
    <dgm:pt modelId="{1C5025A8-F51D-D746-8D7B-8BD6583D5C87}" type="parTrans" cxnId="{990869A8-C204-614E-9C69-AC8CFAAE6B5E}">
      <dgm:prSet/>
      <dgm:spPr/>
      <dgm:t>
        <a:bodyPr/>
        <a:lstStyle/>
        <a:p>
          <a:endParaRPr lang="fr-FR"/>
        </a:p>
      </dgm:t>
    </dgm:pt>
    <dgm:pt modelId="{1049B768-01A5-9C48-B010-09584351A648}" type="sibTrans" cxnId="{990869A8-C204-614E-9C69-AC8CFAAE6B5E}">
      <dgm:prSet/>
      <dgm:spPr/>
      <dgm:t>
        <a:bodyPr/>
        <a:lstStyle/>
        <a:p>
          <a:endParaRPr lang="fr-FR"/>
        </a:p>
      </dgm:t>
    </dgm:pt>
    <dgm:pt modelId="{86A56571-FDD0-DE40-82A5-82F3FB2E1991}">
      <dgm:prSet/>
      <dgm:spPr/>
      <dgm:t>
        <a:bodyPr/>
        <a:lstStyle/>
        <a:p>
          <a:pPr rtl="0"/>
          <a:r>
            <a:rPr lang="fr-FR" dirty="0" smtClean="0"/>
            <a:t>Ouverture et disponibilité des données administratives et protection de la vie privée</a:t>
          </a:r>
          <a:endParaRPr lang="fr-FR" dirty="0"/>
        </a:p>
      </dgm:t>
    </dgm:pt>
    <dgm:pt modelId="{6EC8214A-18F3-E744-9955-37E5E5710A0D}" type="parTrans" cxnId="{84FD29BA-F135-6344-9502-4A0AD99B7C7A}">
      <dgm:prSet/>
      <dgm:spPr/>
      <dgm:t>
        <a:bodyPr/>
        <a:lstStyle/>
        <a:p>
          <a:endParaRPr lang="fr-FR"/>
        </a:p>
      </dgm:t>
    </dgm:pt>
    <dgm:pt modelId="{54D04199-0C9F-4249-9CA2-0C8CDDB74DE5}" type="sibTrans" cxnId="{84FD29BA-F135-6344-9502-4A0AD99B7C7A}">
      <dgm:prSet/>
      <dgm:spPr/>
      <dgm:t>
        <a:bodyPr/>
        <a:lstStyle/>
        <a:p>
          <a:endParaRPr lang="fr-FR"/>
        </a:p>
      </dgm:t>
    </dgm:pt>
    <dgm:pt modelId="{FE02DBFE-F2F3-4845-A5DA-821D191295B2}">
      <dgm:prSet/>
      <dgm:spPr/>
      <dgm:t>
        <a:bodyPr/>
        <a:lstStyle/>
        <a:p>
          <a:pPr rtl="0"/>
          <a:r>
            <a:rPr lang="fr-FR" dirty="0" smtClean="0"/>
            <a:t>LA RELATION À L’ENVIRONNEMENT TECHNOLOGIQUE</a:t>
          </a:r>
          <a:endParaRPr lang="fr-FR" dirty="0"/>
        </a:p>
      </dgm:t>
    </dgm:pt>
    <dgm:pt modelId="{F0F64CC0-7E39-BB47-BE71-0E37D45BA818}" type="parTrans" cxnId="{FFD96C50-C725-5640-8DC9-BD37DB1F827A}">
      <dgm:prSet/>
      <dgm:spPr/>
      <dgm:t>
        <a:bodyPr/>
        <a:lstStyle/>
        <a:p>
          <a:endParaRPr lang="fr-FR"/>
        </a:p>
      </dgm:t>
    </dgm:pt>
    <dgm:pt modelId="{260CB026-46F7-8E4B-BF4E-3413F80E94FA}" type="sibTrans" cxnId="{FFD96C50-C725-5640-8DC9-BD37DB1F827A}">
      <dgm:prSet/>
      <dgm:spPr/>
      <dgm:t>
        <a:bodyPr/>
        <a:lstStyle/>
        <a:p>
          <a:endParaRPr lang="fr-FR"/>
        </a:p>
      </dgm:t>
    </dgm:pt>
    <dgm:pt modelId="{8DDB5C3F-7AD5-4147-A989-A704FF3A4B65}">
      <dgm:prSet/>
      <dgm:spPr/>
      <dgm:t>
        <a:bodyPr/>
        <a:lstStyle/>
        <a:p>
          <a:pPr rtl="0"/>
          <a:r>
            <a:rPr lang="fr-FR" dirty="0" smtClean="0"/>
            <a:t>Evolution du parc applicatif</a:t>
          </a:r>
          <a:endParaRPr lang="fr-FR" dirty="0"/>
        </a:p>
      </dgm:t>
    </dgm:pt>
    <dgm:pt modelId="{8F47E5F1-BB52-404A-8E50-AB6D267B1E49}" type="parTrans" cxnId="{16AE33C9-6BAE-0E47-8D43-4F8CF3ABC7E3}">
      <dgm:prSet/>
      <dgm:spPr/>
      <dgm:t>
        <a:bodyPr/>
        <a:lstStyle/>
        <a:p>
          <a:endParaRPr lang="fr-FR"/>
        </a:p>
      </dgm:t>
    </dgm:pt>
    <dgm:pt modelId="{46FF3EAB-C443-914B-9F1A-1EFD03E25B9B}" type="sibTrans" cxnId="{16AE33C9-6BAE-0E47-8D43-4F8CF3ABC7E3}">
      <dgm:prSet/>
      <dgm:spPr/>
      <dgm:t>
        <a:bodyPr/>
        <a:lstStyle/>
        <a:p>
          <a:endParaRPr lang="fr-FR"/>
        </a:p>
      </dgm:t>
    </dgm:pt>
    <dgm:pt modelId="{3FCDBBD1-8BDE-DD48-809D-5BF6DEF26CE6}">
      <dgm:prSet/>
      <dgm:spPr/>
      <dgm:t>
        <a:bodyPr/>
        <a:lstStyle/>
        <a:p>
          <a:pPr rtl="0"/>
          <a:r>
            <a:rPr lang="fr-FR" smtClean="0"/>
            <a:t>Plasticité des solutions et standardisation des fonctions génériques</a:t>
          </a:r>
          <a:endParaRPr lang="fr-FR"/>
        </a:p>
      </dgm:t>
    </dgm:pt>
    <dgm:pt modelId="{1D5C3A1E-CF00-C04B-9759-7DAC4BA5593C}" type="parTrans" cxnId="{633CAFD1-1A79-F344-8323-78C59297EC2B}">
      <dgm:prSet/>
      <dgm:spPr/>
      <dgm:t>
        <a:bodyPr/>
        <a:lstStyle/>
        <a:p>
          <a:endParaRPr lang="fr-FR"/>
        </a:p>
      </dgm:t>
    </dgm:pt>
    <dgm:pt modelId="{464487EA-BC30-434A-A47B-187D5DD04E6B}" type="sibTrans" cxnId="{633CAFD1-1A79-F344-8323-78C59297EC2B}">
      <dgm:prSet/>
      <dgm:spPr/>
      <dgm:t>
        <a:bodyPr/>
        <a:lstStyle/>
        <a:p>
          <a:endParaRPr lang="fr-FR"/>
        </a:p>
      </dgm:t>
    </dgm:pt>
    <dgm:pt modelId="{89D5D7B0-503F-E044-8AB0-74B4767FE0ED}">
      <dgm:prSet/>
      <dgm:spPr/>
      <dgm:t>
        <a:bodyPr/>
        <a:lstStyle/>
        <a:p>
          <a:pPr rtl="0"/>
          <a:r>
            <a:rPr lang="fr-FR" dirty="0" smtClean="0"/>
            <a:t>Innovation de service et nouveaux offreurs</a:t>
          </a:r>
          <a:endParaRPr lang="fr-FR" dirty="0"/>
        </a:p>
      </dgm:t>
    </dgm:pt>
    <dgm:pt modelId="{ADF28073-0140-7845-8553-B64C2ED757CE}" type="parTrans" cxnId="{57DB6A24-674D-1547-BD12-2939C99C649B}">
      <dgm:prSet/>
      <dgm:spPr/>
      <dgm:t>
        <a:bodyPr/>
        <a:lstStyle/>
        <a:p>
          <a:endParaRPr lang="fr-FR"/>
        </a:p>
      </dgm:t>
    </dgm:pt>
    <dgm:pt modelId="{DA4C03CF-BB91-3440-BB3A-AA047E431660}" type="sibTrans" cxnId="{57DB6A24-674D-1547-BD12-2939C99C649B}">
      <dgm:prSet/>
      <dgm:spPr/>
      <dgm:t>
        <a:bodyPr/>
        <a:lstStyle/>
        <a:p>
          <a:endParaRPr lang="fr-FR"/>
        </a:p>
      </dgm:t>
    </dgm:pt>
    <dgm:pt modelId="{5554FB08-09DE-1045-8A54-65523A3764A0}">
      <dgm:prSet/>
      <dgm:spPr/>
      <dgm:t>
        <a:bodyPr/>
        <a:lstStyle/>
        <a:p>
          <a:pPr rtl="0"/>
          <a:r>
            <a:rPr lang="fr-FR" dirty="0" smtClean="0"/>
            <a:t>L’ENVIRONNEMENT LÉGAL ET RÉGLEMENTAIRE  </a:t>
          </a:r>
          <a:endParaRPr lang="fr-FR" dirty="0"/>
        </a:p>
      </dgm:t>
    </dgm:pt>
    <dgm:pt modelId="{EF610350-2A92-B74A-B553-11500DC9BE93}" type="parTrans" cxnId="{B9DA9F8B-C008-6B46-A449-54A7289271E1}">
      <dgm:prSet/>
      <dgm:spPr/>
      <dgm:t>
        <a:bodyPr/>
        <a:lstStyle/>
        <a:p>
          <a:endParaRPr lang="fr-FR"/>
        </a:p>
      </dgm:t>
    </dgm:pt>
    <dgm:pt modelId="{555AE83C-AF23-684E-998D-38F1B72A8B5E}" type="sibTrans" cxnId="{B9DA9F8B-C008-6B46-A449-54A7289271E1}">
      <dgm:prSet/>
      <dgm:spPr/>
      <dgm:t>
        <a:bodyPr/>
        <a:lstStyle/>
        <a:p>
          <a:endParaRPr lang="fr-FR"/>
        </a:p>
      </dgm:t>
    </dgm:pt>
    <dgm:pt modelId="{3740C501-2F72-D648-8977-711FF0230B4F}">
      <dgm:prSet/>
      <dgm:spPr/>
      <dgm:t>
        <a:bodyPr/>
        <a:lstStyle/>
        <a:p>
          <a:pPr rtl="0"/>
          <a:r>
            <a:rPr lang="fr-FR" smtClean="0"/>
            <a:t>Transformation de la gestion informatique</a:t>
          </a:r>
          <a:endParaRPr lang="fr-FR"/>
        </a:p>
      </dgm:t>
    </dgm:pt>
    <dgm:pt modelId="{A3FBF693-6B00-DA47-9EC3-5AB8648758AE}" type="parTrans" cxnId="{66E59996-F276-F941-9CB9-409A0B08B114}">
      <dgm:prSet/>
      <dgm:spPr/>
      <dgm:t>
        <a:bodyPr/>
        <a:lstStyle/>
        <a:p>
          <a:endParaRPr lang="fr-FR"/>
        </a:p>
      </dgm:t>
    </dgm:pt>
    <dgm:pt modelId="{308AE4C7-793C-9446-9C8A-D44981371B44}" type="sibTrans" cxnId="{66E59996-F276-F941-9CB9-409A0B08B114}">
      <dgm:prSet/>
      <dgm:spPr/>
      <dgm:t>
        <a:bodyPr/>
        <a:lstStyle/>
        <a:p>
          <a:endParaRPr lang="fr-FR"/>
        </a:p>
      </dgm:t>
    </dgm:pt>
    <dgm:pt modelId="{53D530F6-70B8-934C-9CEA-329E21334B62}">
      <dgm:prSet/>
      <dgm:spPr/>
      <dgm:t>
        <a:bodyPr/>
        <a:lstStyle/>
        <a:p>
          <a:pPr rtl="0"/>
          <a:r>
            <a:rPr lang="fr-FR" dirty="0" smtClean="0"/>
            <a:t>Transformations organisationnelles</a:t>
          </a:r>
          <a:endParaRPr lang="fr-FR" dirty="0"/>
        </a:p>
      </dgm:t>
    </dgm:pt>
    <dgm:pt modelId="{1E9D10D8-7B67-0447-A0BA-B755B69A7255}" type="parTrans" cxnId="{EE0E259B-1EB6-4741-BD73-859E2820149C}">
      <dgm:prSet/>
      <dgm:spPr/>
      <dgm:t>
        <a:bodyPr/>
        <a:lstStyle/>
        <a:p>
          <a:endParaRPr lang="fr-FR"/>
        </a:p>
      </dgm:t>
    </dgm:pt>
    <dgm:pt modelId="{6BA163FB-F193-9646-9078-7768DB1F5DAD}" type="sibTrans" cxnId="{EE0E259B-1EB6-4741-BD73-859E2820149C}">
      <dgm:prSet/>
      <dgm:spPr/>
      <dgm:t>
        <a:bodyPr/>
        <a:lstStyle/>
        <a:p>
          <a:endParaRPr lang="fr-FR"/>
        </a:p>
      </dgm:t>
    </dgm:pt>
    <dgm:pt modelId="{33F377EC-42C3-B949-9D20-0447B490F561}">
      <dgm:prSet/>
      <dgm:spPr/>
      <dgm:t>
        <a:bodyPr/>
        <a:lstStyle/>
        <a:p>
          <a:pPr rtl="0"/>
          <a:r>
            <a:rPr lang="fr-FR" smtClean="0"/>
            <a:t>Dématérialisation</a:t>
          </a:r>
          <a:endParaRPr lang="fr-FR"/>
        </a:p>
      </dgm:t>
    </dgm:pt>
    <dgm:pt modelId="{CCBC07DB-9780-A34E-B8E7-205FBD7750B4}" type="parTrans" cxnId="{13A44A12-517C-7042-9A66-62825D3E2CD4}">
      <dgm:prSet/>
      <dgm:spPr/>
      <dgm:t>
        <a:bodyPr/>
        <a:lstStyle/>
        <a:p>
          <a:endParaRPr lang="fr-FR"/>
        </a:p>
      </dgm:t>
    </dgm:pt>
    <dgm:pt modelId="{54264BD2-4932-B944-8639-74A70884C866}" type="sibTrans" cxnId="{13A44A12-517C-7042-9A66-62825D3E2CD4}">
      <dgm:prSet/>
      <dgm:spPr/>
      <dgm:t>
        <a:bodyPr/>
        <a:lstStyle/>
        <a:p>
          <a:endParaRPr lang="fr-FR"/>
        </a:p>
      </dgm:t>
    </dgm:pt>
    <dgm:pt modelId="{E2F26A09-A9FC-204B-AFDF-1D4EEC5A4A69}">
      <dgm:prSet/>
      <dgm:spPr/>
      <dgm:t>
        <a:bodyPr/>
        <a:lstStyle/>
        <a:p>
          <a:pPr rtl="0"/>
          <a:r>
            <a:rPr lang="fr-FR" dirty="0" smtClean="0"/>
            <a:t>Sécurité des données</a:t>
          </a:r>
          <a:endParaRPr lang="fr-FR" dirty="0"/>
        </a:p>
      </dgm:t>
    </dgm:pt>
    <dgm:pt modelId="{2F817595-9DC0-B24F-9E2D-76BDF5977CEB}" type="parTrans" cxnId="{00020CA4-A3D4-AC46-9313-1A7460571E4F}">
      <dgm:prSet/>
      <dgm:spPr/>
      <dgm:t>
        <a:bodyPr/>
        <a:lstStyle/>
        <a:p>
          <a:endParaRPr lang="fr-FR"/>
        </a:p>
      </dgm:t>
    </dgm:pt>
    <dgm:pt modelId="{0E869EBB-268A-8B47-A6CC-47026E957AC6}" type="sibTrans" cxnId="{00020CA4-A3D4-AC46-9313-1A7460571E4F}">
      <dgm:prSet/>
      <dgm:spPr/>
      <dgm:t>
        <a:bodyPr/>
        <a:lstStyle/>
        <a:p>
          <a:endParaRPr lang="fr-FR"/>
        </a:p>
      </dgm:t>
    </dgm:pt>
    <dgm:pt modelId="{E51E9EE0-E6EF-2D4A-99ED-DA95CE231177}">
      <dgm:prSet/>
      <dgm:spPr/>
      <dgm:t>
        <a:bodyPr/>
        <a:lstStyle/>
        <a:p>
          <a:pPr rtl="0"/>
          <a:r>
            <a:rPr lang="fr-FR" dirty="0" smtClean="0"/>
            <a:t>Ouverture</a:t>
          </a:r>
          <a:endParaRPr lang="fr-FR" dirty="0"/>
        </a:p>
      </dgm:t>
    </dgm:pt>
    <dgm:pt modelId="{17F998AF-0DDE-5441-97DB-DF0462EADDB7}" type="parTrans" cxnId="{DCDD9134-9DA9-194A-9199-5DB3D0B12E65}">
      <dgm:prSet/>
      <dgm:spPr/>
      <dgm:t>
        <a:bodyPr/>
        <a:lstStyle/>
        <a:p>
          <a:endParaRPr lang="fr-FR"/>
        </a:p>
      </dgm:t>
    </dgm:pt>
    <dgm:pt modelId="{9CFA2480-D7D7-6846-8FFD-742936F817B8}" type="sibTrans" cxnId="{DCDD9134-9DA9-194A-9199-5DB3D0B12E65}">
      <dgm:prSet/>
      <dgm:spPr/>
      <dgm:t>
        <a:bodyPr/>
        <a:lstStyle/>
        <a:p>
          <a:endParaRPr lang="fr-FR"/>
        </a:p>
      </dgm:t>
    </dgm:pt>
    <dgm:pt modelId="{F32F238B-D4A5-954A-BA53-F96E760B8316}" type="pres">
      <dgm:prSet presAssocID="{D418D94C-258E-3D48-8890-2AC29B691952}" presName="Name0" presStyleCnt="0">
        <dgm:presLayoutVars>
          <dgm:dir/>
          <dgm:animLvl val="lvl"/>
          <dgm:resizeHandles val="exact"/>
        </dgm:presLayoutVars>
      </dgm:prSet>
      <dgm:spPr/>
      <dgm:t>
        <a:bodyPr/>
        <a:lstStyle/>
        <a:p>
          <a:endParaRPr lang="fr-FR"/>
        </a:p>
      </dgm:t>
    </dgm:pt>
    <dgm:pt modelId="{D6C77FBF-D4F2-204D-8FC7-E46E834FD8DE}" type="pres">
      <dgm:prSet presAssocID="{EF555850-BD00-F047-8F48-AC4664BAB2CF}" presName="composite" presStyleCnt="0"/>
      <dgm:spPr/>
    </dgm:pt>
    <dgm:pt modelId="{EC67DB88-D649-B545-8766-F42D6130B8CF}" type="pres">
      <dgm:prSet presAssocID="{EF555850-BD00-F047-8F48-AC4664BAB2CF}" presName="parTx" presStyleLbl="alignNode1" presStyleIdx="0" presStyleCnt="6">
        <dgm:presLayoutVars>
          <dgm:chMax val="0"/>
          <dgm:chPref val="0"/>
          <dgm:bulletEnabled val="1"/>
        </dgm:presLayoutVars>
      </dgm:prSet>
      <dgm:spPr/>
      <dgm:t>
        <a:bodyPr/>
        <a:lstStyle/>
        <a:p>
          <a:endParaRPr lang="fr-FR"/>
        </a:p>
      </dgm:t>
    </dgm:pt>
    <dgm:pt modelId="{06CF6C68-494C-1649-B07B-D976D66680CD}" type="pres">
      <dgm:prSet presAssocID="{EF555850-BD00-F047-8F48-AC4664BAB2CF}" presName="desTx" presStyleLbl="alignAccFollowNode1" presStyleIdx="0" presStyleCnt="6">
        <dgm:presLayoutVars>
          <dgm:bulletEnabled val="1"/>
        </dgm:presLayoutVars>
      </dgm:prSet>
      <dgm:spPr/>
      <dgm:t>
        <a:bodyPr/>
        <a:lstStyle/>
        <a:p>
          <a:endParaRPr lang="fr-FR"/>
        </a:p>
      </dgm:t>
    </dgm:pt>
    <dgm:pt modelId="{BACEDA3E-B64A-AB4D-8370-6B0667068122}" type="pres">
      <dgm:prSet presAssocID="{7EE8F952-BBE4-F74D-AA89-C51FF1DED85A}" presName="space" presStyleCnt="0"/>
      <dgm:spPr/>
    </dgm:pt>
    <dgm:pt modelId="{E1DBC9A8-C06C-5F4E-B2E2-841D061613C3}" type="pres">
      <dgm:prSet presAssocID="{F9153176-5170-B048-A1B0-0AEC5EA444A0}" presName="composite" presStyleCnt="0"/>
      <dgm:spPr/>
    </dgm:pt>
    <dgm:pt modelId="{121844F9-0AA5-4942-BFC3-E250DEBC20EB}" type="pres">
      <dgm:prSet presAssocID="{F9153176-5170-B048-A1B0-0AEC5EA444A0}" presName="parTx" presStyleLbl="alignNode1" presStyleIdx="1" presStyleCnt="6">
        <dgm:presLayoutVars>
          <dgm:chMax val="0"/>
          <dgm:chPref val="0"/>
          <dgm:bulletEnabled val="1"/>
        </dgm:presLayoutVars>
      </dgm:prSet>
      <dgm:spPr/>
      <dgm:t>
        <a:bodyPr/>
        <a:lstStyle/>
        <a:p>
          <a:endParaRPr lang="fr-FR"/>
        </a:p>
      </dgm:t>
    </dgm:pt>
    <dgm:pt modelId="{B3C5B7F1-6E05-074E-A2D9-2B37988B9E66}" type="pres">
      <dgm:prSet presAssocID="{F9153176-5170-B048-A1B0-0AEC5EA444A0}" presName="desTx" presStyleLbl="alignAccFollowNode1" presStyleIdx="1" presStyleCnt="6">
        <dgm:presLayoutVars>
          <dgm:bulletEnabled val="1"/>
        </dgm:presLayoutVars>
      </dgm:prSet>
      <dgm:spPr/>
      <dgm:t>
        <a:bodyPr/>
        <a:lstStyle/>
        <a:p>
          <a:endParaRPr lang="fr-FR"/>
        </a:p>
      </dgm:t>
    </dgm:pt>
    <dgm:pt modelId="{81EC96D7-D446-1D41-83A3-755FDABE0CCF}" type="pres">
      <dgm:prSet presAssocID="{40A36D80-6A66-154A-912C-C1D0244C4585}" presName="space" presStyleCnt="0"/>
      <dgm:spPr/>
    </dgm:pt>
    <dgm:pt modelId="{243281D1-F759-C14E-BE75-CD8C06DCD97E}" type="pres">
      <dgm:prSet presAssocID="{EDC84765-1F1F-9447-9B89-3425326978A0}" presName="composite" presStyleCnt="0"/>
      <dgm:spPr/>
    </dgm:pt>
    <dgm:pt modelId="{46444473-CC33-9A48-AE71-E0A529AF9973}" type="pres">
      <dgm:prSet presAssocID="{EDC84765-1F1F-9447-9B89-3425326978A0}" presName="parTx" presStyleLbl="alignNode1" presStyleIdx="2" presStyleCnt="6">
        <dgm:presLayoutVars>
          <dgm:chMax val="0"/>
          <dgm:chPref val="0"/>
          <dgm:bulletEnabled val="1"/>
        </dgm:presLayoutVars>
      </dgm:prSet>
      <dgm:spPr/>
      <dgm:t>
        <a:bodyPr/>
        <a:lstStyle/>
        <a:p>
          <a:endParaRPr lang="fr-FR"/>
        </a:p>
      </dgm:t>
    </dgm:pt>
    <dgm:pt modelId="{C1A1D755-B3AD-084D-9160-2766F33027A2}" type="pres">
      <dgm:prSet presAssocID="{EDC84765-1F1F-9447-9B89-3425326978A0}" presName="desTx" presStyleLbl="alignAccFollowNode1" presStyleIdx="2" presStyleCnt="6">
        <dgm:presLayoutVars>
          <dgm:bulletEnabled val="1"/>
        </dgm:presLayoutVars>
      </dgm:prSet>
      <dgm:spPr/>
      <dgm:t>
        <a:bodyPr/>
        <a:lstStyle/>
        <a:p>
          <a:endParaRPr lang="fr-FR"/>
        </a:p>
      </dgm:t>
    </dgm:pt>
    <dgm:pt modelId="{39CFE598-3732-A74E-BB6C-FAA971A4417D}" type="pres">
      <dgm:prSet presAssocID="{EB14569D-822E-E946-86A7-4218D7BCE249}" presName="space" presStyleCnt="0"/>
      <dgm:spPr/>
    </dgm:pt>
    <dgm:pt modelId="{1C375B28-974C-CA47-AAA4-F0743255E797}" type="pres">
      <dgm:prSet presAssocID="{E7502442-DE2B-FC4B-9881-8A0784B44798}" presName="composite" presStyleCnt="0"/>
      <dgm:spPr/>
    </dgm:pt>
    <dgm:pt modelId="{9B5B7ADB-33F7-DC45-8FC0-46A098B78729}" type="pres">
      <dgm:prSet presAssocID="{E7502442-DE2B-FC4B-9881-8A0784B44798}" presName="parTx" presStyleLbl="alignNode1" presStyleIdx="3" presStyleCnt="6">
        <dgm:presLayoutVars>
          <dgm:chMax val="0"/>
          <dgm:chPref val="0"/>
          <dgm:bulletEnabled val="1"/>
        </dgm:presLayoutVars>
      </dgm:prSet>
      <dgm:spPr/>
      <dgm:t>
        <a:bodyPr/>
        <a:lstStyle/>
        <a:p>
          <a:endParaRPr lang="fr-FR"/>
        </a:p>
      </dgm:t>
    </dgm:pt>
    <dgm:pt modelId="{6BF9AA4B-4E52-D845-B088-287BDBD73C6E}" type="pres">
      <dgm:prSet presAssocID="{E7502442-DE2B-FC4B-9881-8A0784B44798}" presName="desTx" presStyleLbl="alignAccFollowNode1" presStyleIdx="3" presStyleCnt="6">
        <dgm:presLayoutVars>
          <dgm:bulletEnabled val="1"/>
        </dgm:presLayoutVars>
      </dgm:prSet>
      <dgm:spPr/>
      <dgm:t>
        <a:bodyPr/>
        <a:lstStyle/>
        <a:p>
          <a:endParaRPr lang="fr-FR"/>
        </a:p>
      </dgm:t>
    </dgm:pt>
    <dgm:pt modelId="{2945FEF7-C252-6546-9D90-713DFD457B1D}" type="pres">
      <dgm:prSet presAssocID="{1049B768-01A5-9C48-B010-09584351A648}" presName="space" presStyleCnt="0"/>
      <dgm:spPr/>
    </dgm:pt>
    <dgm:pt modelId="{828D63D1-C4F2-054A-8F04-7E1009B8E5C3}" type="pres">
      <dgm:prSet presAssocID="{FE02DBFE-F2F3-4845-A5DA-821D191295B2}" presName="composite" presStyleCnt="0"/>
      <dgm:spPr/>
    </dgm:pt>
    <dgm:pt modelId="{80D0C07B-9ADC-CE45-BDDA-8ED48EF656DD}" type="pres">
      <dgm:prSet presAssocID="{FE02DBFE-F2F3-4845-A5DA-821D191295B2}" presName="parTx" presStyleLbl="alignNode1" presStyleIdx="4" presStyleCnt="6">
        <dgm:presLayoutVars>
          <dgm:chMax val="0"/>
          <dgm:chPref val="0"/>
          <dgm:bulletEnabled val="1"/>
        </dgm:presLayoutVars>
      </dgm:prSet>
      <dgm:spPr/>
      <dgm:t>
        <a:bodyPr/>
        <a:lstStyle/>
        <a:p>
          <a:endParaRPr lang="fr-FR"/>
        </a:p>
      </dgm:t>
    </dgm:pt>
    <dgm:pt modelId="{EAA2719F-2B2C-9342-8904-70A5D44DD02F}" type="pres">
      <dgm:prSet presAssocID="{FE02DBFE-F2F3-4845-A5DA-821D191295B2}" presName="desTx" presStyleLbl="alignAccFollowNode1" presStyleIdx="4" presStyleCnt="6">
        <dgm:presLayoutVars>
          <dgm:bulletEnabled val="1"/>
        </dgm:presLayoutVars>
      </dgm:prSet>
      <dgm:spPr/>
      <dgm:t>
        <a:bodyPr/>
        <a:lstStyle/>
        <a:p>
          <a:endParaRPr lang="fr-FR"/>
        </a:p>
      </dgm:t>
    </dgm:pt>
    <dgm:pt modelId="{0A1C6DE3-B510-204D-8DCE-225B351D01FA}" type="pres">
      <dgm:prSet presAssocID="{260CB026-46F7-8E4B-BF4E-3413F80E94FA}" presName="space" presStyleCnt="0"/>
      <dgm:spPr/>
    </dgm:pt>
    <dgm:pt modelId="{EDC774D7-5F78-4D4C-9F0B-9346817C2D80}" type="pres">
      <dgm:prSet presAssocID="{5554FB08-09DE-1045-8A54-65523A3764A0}" presName="composite" presStyleCnt="0"/>
      <dgm:spPr/>
    </dgm:pt>
    <dgm:pt modelId="{F4BBD37A-4A08-644F-A309-736FFDB58D13}" type="pres">
      <dgm:prSet presAssocID="{5554FB08-09DE-1045-8A54-65523A3764A0}" presName="parTx" presStyleLbl="alignNode1" presStyleIdx="5" presStyleCnt="6">
        <dgm:presLayoutVars>
          <dgm:chMax val="0"/>
          <dgm:chPref val="0"/>
          <dgm:bulletEnabled val="1"/>
        </dgm:presLayoutVars>
      </dgm:prSet>
      <dgm:spPr/>
      <dgm:t>
        <a:bodyPr/>
        <a:lstStyle/>
        <a:p>
          <a:endParaRPr lang="fr-FR"/>
        </a:p>
      </dgm:t>
    </dgm:pt>
    <dgm:pt modelId="{8FF92A60-C98B-2A48-B4CE-96F60C8A509E}" type="pres">
      <dgm:prSet presAssocID="{5554FB08-09DE-1045-8A54-65523A3764A0}" presName="desTx" presStyleLbl="alignAccFollowNode1" presStyleIdx="5" presStyleCnt="6">
        <dgm:presLayoutVars>
          <dgm:bulletEnabled val="1"/>
        </dgm:presLayoutVars>
      </dgm:prSet>
      <dgm:spPr/>
      <dgm:t>
        <a:bodyPr/>
        <a:lstStyle/>
        <a:p>
          <a:endParaRPr lang="fr-FR"/>
        </a:p>
      </dgm:t>
    </dgm:pt>
  </dgm:ptLst>
  <dgm:cxnLst>
    <dgm:cxn modelId="{FFD96C50-C725-5640-8DC9-BD37DB1F827A}" srcId="{D418D94C-258E-3D48-8890-2AC29B691952}" destId="{FE02DBFE-F2F3-4845-A5DA-821D191295B2}" srcOrd="4" destOrd="0" parTransId="{F0F64CC0-7E39-BB47-BE71-0E37D45BA818}" sibTransId="{260CB026-46F7-8E4B-BF4E-3413F80E94FA}"/>
    <dgm:cxn modelId="{57DB6A24-674D-1547-BD12-2939C99C649B}" srcId="{FE02DBFE-F2F3-4845-A5DA-821D191295B2}" destId="{89D5D7B0-503F-E044-8AB0-74B4767FE0ED}" srcOrd="2" destOrd="0" parTransId="{ADF28073-0140-7845-8553-B64C2ED757CE}" sibTransId="{DA4C03CF-BB91-3440-BB3A-AA047E431660}"/>
    <dgm:cxn modelId="{16AE33C9-6BAE-0E47-8D43-4F8CF3ABC7E3}" srcId="{FE02DBFE-F2F3-4845-A5DA-821D191295B2}" destId="{8DDB5C3F-7AD5-4147-A989-A704FF3A4B65}" srcOrd="0" destOrd="0" parTransId="{8F47E5F1-BB52-404A-8E50-AB6D267B1E49}" sibTransId="{46FF3EAB-C443-914B-9F1A-1EFD03E25B9B}"/>
    <dgm:cxn modelId="{2156107E-C657-BF44-BF53-40B0C557B44C}" type="presOf" srcId="{FE02DBFE-F2F3-4845-A5DA-821D191295B2}" destId="{80D0C07B-9ADC-CE45-BDDA-8ED48EF656DD}" srcOrd="0" destOrd="0" presId="urn:microsoft.com/office/officeart/2005/8/layout/hList1"/>
    <dgm:cxn modelId="{BC0A283B-1BD4-AA4E-8570-EE834478DA91}" type="presOf" srcId="{41D20147-4257-0242-8E05-A4D99FCCCED0}" destId="{C1A1D755-B3AD-084D-9160-2766F33027A2}" srcOrd="0" destOrd="0" presId="urn:microsoft.com/office/officeart/2005/8/layout/hList1"/>
    <dgm:cxn modelId="{6961B8C4-BE04-6640-AF0B-CA7F82E8BDBD}" type="presOf" srcId="{F938063E-A738-FF45-BB1F-F9C7B97C9575}" destId="{C1A1D755-B3AD-084D-9160-2766F33027A2}" srcOrd="0" destOrd="1" presId="urn:microsoft.com/office/officeart/2005/8/layout/hList1"/>
    <dgm:cxn modelId="{9AE678CF-04D2-A740-B65D-D5F8E8119021}" type="presOf" srcId="{53D530F6-70B8-934C-9CEA-329E21334B62}" destId="{8FF92A60-C98B-2A48-B4CE-96F60C8A509E}" srcOrd="0" destOrd="1" presId="urn:microsoft.com/office/officeart/2005/8/layout/hList1"/>
    <dgm:cxn modelId="{3959A0CF-3328-EE47-A6D6-DA3CC5C3761C}" type="presOf" srcId="{E51E9EE0-E6EF-2D4A-99ED-DA95CE231177}" destId="{8FF92A60-C98B-2A48-B4CE-96F60C8A509E}" srcOrd="0" destOrd="4" presId="urn:microsoft.com/office/officeart/2005/8/layout/hList1"/>
    <dgm:cxn modelId="{C1255D71-9FE8-834B-B348-236E45B7AE7B}" srcId="{F9153176-5170-B048-A1B0-0AEC5EA444A0}" destId="{1B945F97-9D3B-A44F-B115-35A7A76298F2}" srcOrd="0" destOrd="0" parTransId="{84D6503C-815A-EA4B-8858-93767366AE36}" sibTransId="{1DBBF569-B45F-4245-8FB4-452EF61E99A7}"/>
    <dgm:cxn modelId="{FE057EE1-C34A-6E4B-9B9A-5C37E8FF1B3D}" type="presOf" srcId="{EDC84765-1F1F-9447-9B89-3425326978A0}" destId="{46444473-CC33-9A48-AE71-E0A529AF9973}" srcOrd="0" destOrd="0" presId="urn:microsoft.com/office/officeart/2005/8/layout/hList1"/>
    <dgm:cxn modelId="{D1BD2C3B-44EB-2348-AD82-3B2A5FE08377}" type="presOf" srcId="{E7502442-DE2B-FC4B-9881-8A0784B44798}" destId="{9B5B7ADB-33F7-DC45-8FC0-46A098B78729}" srcOrd="0" destOrd="0" presId="urn:microsoft.com/office/officeart/2005/8/layout/hList1"/>
    <dgm:cxn modelId="{3AEEF7E4-6CB1-5B4B-8C90-CE186AA86F6E}" type="presOf" srcId="{8DDB5C3F-7AD5-4147-A989-A704FF3A4B65}" destId="{EAA2719F-2B2C-9342-8904-70A5D44DD02F}" srcOrd="0" destOrd="0" presId="urn:microsoft.com/office/officeart/2005/8/layout/hList1"/>
    <dgm:cxn modelId="{5E267E6D-4677-FD43-9F16-0641C710E97C}" srcId="{D418D94C-258E-3D48-8890-2AC29B691952}" destId="{EDC84765-1F1F-9447-9B89-3425326978A0}" srcOrd="2" destOrd="0" parTransId="{D57E4201-8642-7744-9491-B778AD50DD23}" sibTransId="{EB14569D-822E-E946-86A7-4218D7BCE249}"/>
    <dgm:cxn modelId="{3091D424-E2E0-0E49-BDE1-7BF067CB60A7}" type="presOf" srcId="{86A56571-FDD0-DE40-82A5-82F3FB2E1991}" destId="{6BF9AA4B-4E52-D845-B088-287BDBD73C6E}" srcOrd="0" destOrd="0" presId="urn:microsoft.com/office/officeart/2005/8/layout/hList1"/>
    <dgm:cxn modelId="{990869A8-C204-614E-9C69-AC8CFAAE6B5E}" srcId="{D418D94C-258E-3D48-8890-2AC29B691952}" destId="{E7502442-DE2B-FC4B-9881-8A0784B44798}" srcOrd="3" destOrd="0" parTransId="{1C5025A8-F51D-D746-8D7B-8BD6583D5C87}" sibTransId="{1049B768-01A5-9C48-B010-09584351A648}"/>
    <dgm:cxn modelId="{C43F6E87-1545-3447-BD13-7A1E60296663}" type="presOf" srcId="{3740C501-2F72-D648-8977-711FF0230B4F}" destId="{8FF92A60-C98B-2A48-B4CE-96F60C8A509E}" srcOrd="0" destOrd="0" presId="urn:microsoft.com/office/officeart/2005/8/layout/hList1"/>
    <dgm:cxn modelId="{50522BAE-EBE6-A44E-A257-F7F596B38831}" type="presOf" srcId="{33F377EC-42C3-B949-9D20-0447B490F561}" destId="{8FF92A60-C98B-2A48-B4CE-96F60C8A509E}" srcOrd="0" destOrd="2" presId="urn:microsoft.com/office/officeart/2005/8/layout/hList1"/>
    <dgm:cxn modelId="{E0FB2C94-B8D0-0546-9186-C19AE7EB5866}" type="presOf" srcId="{1B945F97-9D3B-A44F-B115-35A7A76298F2}" destId="{B3C5B7F1-6E05-074E-A2D9-2B37988B9E66}" srcOrd="0" destOrd="0" presId="urn:microsoft.com/office/officeart/2005/8/layout/hList1"/>
    <dgm:cxn modelId="{633CAFD1-1A79-F344-8323-78C59297EC2B}" srcId="{FE02DBFE-F2F3-4845-A5DA-821D191295B2}" destId="{3FCDBBD1-8BDE-DD48-809D-5BF6DEF26CE6}" srcOrd="1" destOrd="0" parTransId="{1D5C3A1E-CF00-C04B-9759-7DAC4BA5593C}" sibTransId="{464487EA-BC30-434A-A47B-187D5DD04E6B}"/>
    <dgm:cxn modelId="{98757DB4-4A16-4E4D-95D9-B5CC07A6EAF6}" type="presOf" srcId="{F9153176-5170-B048-A1B0-0AEC5EA444A0}" destId="{121844F9-0AA5-4942-BFC3-E250DEBC20EB}" srcOrd="0" destOrd="0" presId="urn:microsoft.com/office/officeart/2005/8/layout/hList1"/>
    <dgm:cxn modelId="{514E9959-D2C3-1B47-978F-CB474B627C10}" srcId="{EDC84765-1F1F-9447-9B89-3425326978A0}" destId="{E9F10082-7506-664D-A757-C6E14683BE6B}" srcOrd="2" destOrd="0" parTransId="{A10AE230-4215-7046-958B-3917E5B7F469}" sibTransId="{44221FD3-BD70-804C-96B7-3219314F9C10}"/>
    <dgm:cxn modelId="{B5CAC83F-0089-2D43-9DCA-933A3D452FCE}" srcId="{EDC84765-1F1F-9447-9B89-3425326978A0}" destId="{F938063E-A738-FF45-BB1F-F9C7B97C9575}" srcOrd="1" destOrd="0" parTransId="{B54797BE-9132-9443-92EF-98E153CD6A89}" sibTransId="{71E42DBE-C228-BC49-9031-997A222B2D6E}"/>
    <dgm:cxn modelId="{C9EDB265-E6A4-D54D-86C3-1C53168FA510}" srcId="{EDC84765-1F1F-9447-9B89-3425326978A0}" destId="{41D20147-4257-0242-8E05-A4D99FCCCED0}" srcOrd="0" destOrd="0" parTransId="{E45511F0-1A87-4D4C-9F6A-1E298DC2061A}" sibTransId="{960A75AC-B4D3-1B45-884B-10D66A24C9E2}"/>
    <dgm:cxn modelId="{13A44A12-517C-7042-9A66-62825D3E2CD4}" srcId="{5554FB08-09DE-1045-8A54-65523A3764A0}" destId="{33F377EC-42C3-B949-9D20-0447B490F561}" srcOrd="2" destOrd="0" parTransId="{CCBC07DB-9780-A34E-B8E7-205FBD7750B4}" sibTransId="{54264BD2-4932-B944-8639-74A70884C866}"/>
    <dgm:cxn modelId="{685CE090-C02F-E04E-BE22-FD1BF53F60F5}" type="presOf" srcId="{5554FB08-09DE-1045-8A54-65523A3764A0}" destId="{F4BBD37A-4A08-644F-A309-736FFDB58D13}" srcOrd="0" destOrd="0" presId="urn:microsoft.com/office/officeart/2005/8/layout/hList1"/>
    <dgm:cxn modelId="{21FEACBF-D0ED-194A-98E4-B556EACC82B3}" srcId="{F9153176-5170-B048-A1B0-0AEC5EA444A0}" destId="{98511532-76F8-5A49-9897-BDEA0DF134CE}" srcOrd="1" destOrd="0" parTransId="{86F572B0-E396-5A4C-BC93-D147D3933538}" sibTransId="{AF51DF4F-1594-F34E-B1FB-3550FAA929DA}"/>
    <dgm:cxn modelId="{B9DA9F8B-C008-6B46-A449-54A7289271E1}" srcId="{D418D94C-258E-3D48-8890-2AC29B691952}" destId="{5554FB08-09DE-1045-8A54-65523A3764A0}" srcOrd="5" destOrd="0" parTransId="{EF610350-2A92-B74A-B553-11500DC9BE93}" sibTransId="{555AE83C-AF23-684E-998D-38F1B72A8B5E}"/>
    <dgm:cxn modelId="{DCDD9134-9DA9-194A-9199-5DB3D0B12E65}" srcId="{5554FB08-09DE-1045-8A54-65523A3764A0}" destId="{E51E9EE0-E6EF-2D4A-99ED-DA95CE231177}" srcOrd="4" destOrd="0" parTransId="{17F998AF-0DDE-5441-97DB-DF0462EADDB7}" sibTransId="{9CFA2480-D7D7-6846-8FFD-742936F817B8}"/>
    <dgm:cxn modelId="{EE0E259B-1EB6-4741-BD73-859E2820149C}" srcId="{5554FB08-09DE-1045-8A54-65523A3764A0}" destId="{53D530F6-70B8-934C-9CEA-329E21334B62}" srcOrd="1" destOrd="0" parTransId="{1E9D10D8-7B67-0447-A0BA-B755B69A7255}" sibTransId="{6BA163FB-F193-9646-9078-7768DB1F5DAD}"/>
    <dgm:cxn modelId="{03F0C388-274A-5A45-8CC9-123A1A24F6E1}" type="presOf" srcId="{98511532-76F8-5A49-9897-BDEA0DF134CE}" destId="{B3C5B7F1-6E05-074E-A2D9-2B37988B9E66}" srcOrd="0" destOrd="1" presId="urn:microsoft.com/office/officeart/2005/8/layout/hList1"/>
    <dgm:cxn modelId="{0A704DDC-D6A3-134F-9A66-DF35B786D536}" type="presOf" srcId="{2EBB4C6A-D0A3-C047-B309-F9D25FC27FCE}" destId="{06CF6C68-494C-1649-B07B-D976D66680CD}" srcOrd="0" destOrd="0" presId="urn:microsoft.com/office/officeart/2005/8/layout/hList1"/>
    <dgm:cxn modelId="{00020CA4-A3D4-AC46-9313-1A7460571E4F}" srcId="{5554FB08-09DE-1045-8A54-65523A3764A0}" destId="{E2F26A09-A9FC-204B-AFDF-1D4EEC5A4A69}" srcOrd="3" destOrd="0" parTransId="{2F817595-9DC0-B24F-9E2D-76BDF5977CEB}" sibTransId="{0E869EBB-268A-8B47-A6CC-47026E957AC6}"/>
    <dgm:cxn modelId="{7C0B676D-90A5-8C48-B7DD-037D09436234}" type="presOf" srcId="{3FCDBBD1-8BDE-DD48-809D-5BF6DEF26CE6}" destId="{EAA2719F-2B2C-9342-8904-70A5D44DD02F}" srcOrd="0" destOrd="1" presId="urn:microsoft.com/office/officeart/2005/8/layout/hList1"/>
    <dgm:cxn modelId="{C6A5C2F7-E03D-C947-9DCE-5D97254000F2}" type="presOf" srcId="{E2F26A09-A9FC-204B-AFDF-1D4EEC5A4A69}" destId="{8FF92A60-C98B-2A48-B4CE-96F60C8A509E}" srcOrd="0" destOrd="3" presId="urn:microsoft.com/office/officeart/2005/8/layout/hList1"/>
    <dgm:cxn modelId="{3541C48A-3889-3A49-8CB7-9778F58A50EE}" srcId="{EF555850-BD00-F047-8F48-AC4664BAB2CF}" destId="{2EBB4C6A-D0A3-C047-B309-F9D25FC27FCE}" srcOrd="0" destOrd="0" parTransId="{F0D51471-2B13-2341-9E87-FAB28ADCBF92}" sibTransId="{A0C52CC2-882C-0249-9782-0698813DEEE9}"/>
    <dgm:cxn modelId="{5C2E07AC-7EAF-DF4B-A701-B7B629280123}" type="presOf" srcId="{89D5D7B0-503F-E044-8AB0-74B4767FE0ED}" destId="{EAA2719F-2B2C-9342-8904-70A5D44DD02F}" srcOrd="0" destOrd="2" presId="urn:microsoft.com/office/officeart/2005/8/layout/hList1"/>
    <dgm:cxn modelId="{67E70BE4-874D-C340-9E15-B88237E6EF51}" type="presOf" srcId="{E9F10082-7506-664D-A757-C6E14683BE6B}" destId="{C1A1D755-B3AD-084D-9160-2766F33027A2}" srcOrd="0" destOrd="2" presId="urn:microsoft.com/office/officeart/2005/8/layout/hList1"/>
    <dgm:cxn modelId="{66E59996-F276-F941-9CB9-409A0B08B114}" srcId="{5554FB08-09DE-1045-8A54-65523A3764A0}" destId="{3740C501-2F72-D648-8977-711FF0230B4F}" srcOrd="0" destOrd="0" parTransId="{A3FBF693-6B00-DA47-9EC3-5AB8648758AE}" sibTransId="{308AE4C7-793C-9446-9C8A-D44981371B44}"/>
    <dgm:cxn modelId="{C8369E1F-6469-2C43-97AE-830148CDC6BA}" srcId="{D418D94C-258E-3D48-8890-2AC29B691952}" destId="{EF555850-BD00-F047-8F48-AC4664BAB2CF}" srcOrd="0" destOrd="0" parTransId="{D268D454-44E4-DC42-969D-C4B2D758D7A5}" sibTransId="{7EE8F952-BBE4-F74D-AA89-C51FF1DED85A}"/>
    <dgm:cxn modelId="{AD7C3D5B-5E5E-0F4A-B17E-BED33826FEFC}" type="presOf" srcId="{6A6E9961-E1ED-6647-946E-779A74B41119}" destId="{06CF6C68-494C-1649-B07B-D976D66680CD}" srcOrd="0" destOrd="2" presId="urn:microsoft.com/office/officeart/2005/8/layout/hList1"/>
    <dgm:cxn modelId="{284F4500-35DF-E940-AFA1-33A37197F915}" type="presOf" srcId="{EF555850-BD00-F047-8F48-AC4664BAB2CF}" destId="{EC67DB88-D649-B545-8766-F42D6130B8CF}" srcOrd="0" destOrd="0" presId="urn:microsoft.com/office/officeart/2005/8/layout/hList1"/>
    <dgm:cxn modelId="{3D0DA0FD-9C09-004F-AACC-A0D86F41C3D0}" srcId="{D418D94C-258E-3D48-8890-2AC29B691952}" destId="{F9153176-5170-B048-A1B0-0AEC5EA444A0}" srcOrd="1" destOrd="0" parTransId="{51BA0A34-44DF-AD49-8550-585355704DB0}" sibTransId="{40A36D80-6A66-154A-912C-C1D0244C4585}"/>
    <dgm:cxn modelId="{28EA6C89-2FDC-E749-B507-EDBD777554E7}" srcId="{EF555850-BD00-F047-8F48-AC4664BAB2CF}" destId="{9B4BC6FB-6898-164D-8688-40F8D65C5613}" srcOrd="1" destOrd="0" parTransId="{24AAC7DF-8B61-654C-8727-C24082328C10}" sibTransId="{B95DA44A-DD4D-CA4A-9B28-E6134CF74BA8}"/>
    <dgm:cxn modelId="{E6DD2C92-1D0A-E744-9A2C-D231A58CAF02}" type="presOf" srcId="{9B4BC6FB-6898-164D-8688-40F8D65C5613}" destId="{06CF6C68-494C-1649-B07B-D976D66680CD}" srcOrd="0" destOrd="1" presId="urn:microsoft.com/office/officeart/2005/8/layout/hList1"/>
    <dgm:cxn modelId="{F018E1FF-771D-AD43-B83D-0A266B534F44}" type="presOf" srcId="{D418D94C-258E-3D48-8890-2AC29B691952}" destId="{F32F238B-D4A5-954A-BA53-F96E760B8316}" srcOrd="0" destOrd="0" presId="urn:microsoft.com/office/officeart/2005/8/layout/hList1"/>
    <dgm:cxn modelId="{78F734D5-AB58-BB4A-91F8-AE546BBC0C6D}" srcId="{EF555850-BD00-F047-8F48-AC4664BAB2CF}" destId="{6A6E9961-E1ED-6647-946E-779A74B41119}" srcOrd="2" destOrd="0" parTransId="{F31F0F70-BABA-9344-8458-EB46CAEC526B}" sibTransId="{87A4EA53-73C4-AE4F-83B6-B91867566683}"/>
    <dgm:cxn modelId="{84FD29BA-F135-6344-9502-4A0AD99B7C7A}" srcId="{E7502442-DE2B-FC4B-9881-8A0784B44798}" destId="{86A56571-FDD0-DE40-82A5-82F3FB2E1991}" srcOrd="0" destOrd="0" parTransId="{6EC8214A-18F3-E744-9955-37E5E5710A0D}" sibTransId="{54D04199-0C9F-4249-9CA2-0C8CDDB74DE5}"/>
    <dgm:cxn modelId="{2EAD093F-874D-D646-AABE-673E68245D8C}" type="presParOf" srcId="{F32F238B-D4A5-954A-BA53-F96E760B8316}" destId="{D6C77FBF-D4F2-204D-8FC7-E46E834FD8DE}" srcOrd="0" destOrd="0" presId="urn:microsoft.com/office/officeart/2005/8/layout/hList1"/>
    <dgm:cxn modelId="{1BDB43FE-B9EE-084E-A57F-A55E10F23657}" type="presParOf" srcId="{D6C77FBF-D4F2-204D-8FC7-E46E834FD8DE}" destId="{EC67DB88-D649-B545-8766-F42D6130B8CF}" srcOrd="0" destOrd="0" presId="urn:microsoft.com/office/officeart/2005/8/layout/hList1"/>
    <dgm:cxn modelId="{5661D4CB-61E0-4642-AF35-4CAD6320D61A}" type="presParOf" srcId="{D6C77FBF-D4F2-204D-8FC7-E46E834FD8DE}" destId="{06CF6C68-494C-1649-B07B-D976D66680CD}" srcOrd="1" destOrd="0" presId="urn:microsoft.com/office/officeart/2005/8/layout/hList1"/>
    <dgm:cxn modelId="{AF6B54BD-5608-CE41-98D9-845E44F37CC9}" type="presParOf" srcId="{F32F238B-D4A5-954A-BA53-F96E760B8316}" destId="{BACEDA3E-B64A-AB4D-8370-6B0667068122}" srcOrd="1" destOrd="0" presId="urn:microsoft.com/office/officeart/2005/8/layout/hList1"/>
    <dgm:cxn modelId="{8CAA59DE-BFE3-0E4C-806B-D1D528CF1370}" type="presParOf" srcId="{F32F238B-D4A5-954A-BA53-F96E760B8316}" destId="{E1DBC9A8-C06C-5F4E-B2E2-841D061613C3}" srcOrd="2" destOrd="0" presId="urn:microsoft.com/office/officeart/2005/8/layout/hList1"/>
    <dgm:cxn modelId="{10B427C0-04B7-A849-88B1-0D273DC7CD17}" type="presParOf" srcId="{E1DBC9A8-C06C-5F4E-B2E2-841D061613C3}" destId="{121844F9-0AA5-4942-BFC3-E250DEBC20EB}" srcOrd="0" destOrd="0" presId="urn:microsoft.com/office/officeart/2005/8/layout/hList1"/>
    <dgm:cxn modelId="{04C61228-B792-734D-A536-29011CC615F7}" type="presParOf" srcId="{E1DBC9A8-C06C-5F4E-B2E2-841D061613C3}" destId="{B3C5B7F1-6E05-074E-A2D9-2B37988B9E66}" srcOrd="1" destOrd="0" presId="urn:microsoft.com/office/officeart/2005/8/layout/hList1"/>
    <dgm:cxn modelId="{794EBA0B-0228-B041-AFE6-3C47AC0C9458}" type="presParOf" srcId="{F32F238B-D4A5-954A-BA53-F96E760B8316}" destId="{81EC96D7-D446-1D41-83A3-755FDABE0CCF}" srcOrd="3" destOrd="0" presId="urn:microsoft.com/office/officeart/2005/8/layout/hList1"/>
    <dgm:cxn modelId="{02ED4A81-1D25-014B-A1A0-9F8510B0D025}" type="presParOf" srcId="{F32F238B-D4A5-954A-BA53-F96E760B8316}" destId="{243281D1-F759-C14E-BE75-CD8C06DCD97E}" srcOrd="4" destOrd="0" presId="urn:microsoft.com/office/officeart/2005/8/layout/hList1"/>
    <dgm:cxn modelId="{339AF7C7-D0E7-5F4A-A816-1E890A4875F1}" type="presParOf" srcId="{243281D1-F759-C14E-BE75-CD8C06DCD97E}" destId="{46444473-CC33-9A48-AE71-E0A529AF9973}" srcOrd="0" destOrd="0" presId="urn:microsoft.com/office/officeart/2005/8/layout/hList1"/>
    <dgm:cxn modelId="{67F4E729-CC5C-0A4A-9214-185DD973D320}" type="presParOf" srcId="{243281D1-F759-C14E-BE75-CD8C06DCD97E}" destId="{C1A1D755-B3AD-084D-9160-2766F33027A2}" srcOrd="1" destOrd="0" presId="urn:microsoft.com/office/officeart/2005/8/layout/hList1"/>
    <dgm:cxn modelId="{0383F0E1-ACD6-CE42-8493-986A94B99C04}" type="presParOf" srcId="{F32F238B-D4A5-954A-BA53-F96E760B8316}" destId="{39CFE598-3732-A74E-BB6C-FAA971A4417D}" srcOrd="5" destOrd="0" presId="urn:microsoft.com/office/officeart/2005/8/layout/hList1"/>
    <dgm:cxn modelId="{C54B9305-7DDB-384D-AD3F-F701A501E7C6}" type="presParOf" srcId="{F32F238B-D4A5-954A-BA53-F96E760B8316}" destId="{1C375B28-974C-CA47-AAA4-F0743255E797}" srcOrd="6" destOrd="0" presId="urn:microsoft.com/office/officeart/2005/8/layout/hList1"/>
    <dgm:cxn modelId="{FD2DFB2C-6A18-134B-B407-4805392E95AB}" type="presParOf" srcId="{1C375B28-974C-CA47-AAA4-F0743255E797}" destId="{9B5B7ADB-33F7-DC45-8FC0-46A098B78729}" srcOrd="0" destOrd="0" presId="urn:microsoft.com/office/officeart/2005/8/layout/hList1"/>
    <dgm:cxn modelId="{38E91311-03A6-D04A-A615-86D66D209443}" type="presParOf" srcId="{1C375B28-974C-CA47-AAA4-F0743255E797}" destId="{6BF9AA4B-4E52-D845-B088-287BDBD73C6E}" srcOrd="1" destOrd="0" presId="urn:microsoft.com/office/officeart/2005/8/layout/hList1"/>
    <dgm:cxn modelId="{63869C47-415A-5A44-9DCB-4F69515CD03E}" type="presParOf" srcId="{F32F238B-D4A5-954A-BA53-F96E760B8316}" destId="{2945FEF7-C252-6546-9D90-713DFD457B1D}" srcOrd="7" destOrd="0" presId="urn:microsoft.com/office/officeart/2005/8/layout/hList1"/>
    <dgm:cxn modelId="{C65A4896-C1ED-4F49-AA1E-41B7D1619352}" type="presParOf" srcId="{F32F238B-D4A5-954A-BA53-F96E760B8316}" destId="{828D63D1-C4F2-054A-8F04-7E1009B8E5C3}" srcOrd="8" destOrd="0" presId="urn:microsoft.com/office/officeart/2005/8/layout/hList1"/>
    <dgm:cxn modelId="{9B3671C5-F638-8C4C-B46A-DAF7DCD9A836}" type="presParOf" srcId="{828D63D1-C4F2-054A-8F04-7E1009B8E5C3}" destId="{80D0C07B-9ADC-CE45-BDDA-8ED48EF656DD}" srcOrd="0" destOrd="0" presId="urn:microsoft.com/office/officeart/2005/8/layout/hList1"/>
    <dgm:cxn modelId="{1EA3024F-B2DE-C940-BC87-43A399382718}" type="presParOf" srcId="{828D63D1-C4F2-054A-8F04-7E1009B8E5C3}" destId="{EAA2719F-2B2C-9342-8904-70A5D44DD02F}" srcOrd="1" destOrd="0" presId="urn:microsoft.com/office/officeart/2005/8/layout/hList1"/>
    <dgm:cxn modelId="{51F61B89-A4F5-0D4D-8F80-9933998E37D5}" type="presParOf" srcId="{F32F238B-D4A5-954A-BA53-F96E760B8316}" destId="{0A1C6DE3-B510-204D-8DCE-225B351D01FA}" srcOrd="9" destOrd="0" presId="urn:microsoft.com/office/officeart/2005/8/layout/hList1"/>
    <dgm:cxn modelId="{583827D6-156F-5548-BE8A-BBD59284C958}" type="presParOf" srcId="{F32F238B-D4A5-954A-BA53-F96E760B8316}" destId="{EDC774D7-5F78-4D4C-9F0B-9346817C2D80}" srcOrd="10" destOrd="0" presId="urn:microsoft.com/office/officeart/2005/8/layout/hList1"/>
    <dgm:cxn modelId="{C442678C-8C7B-354F-9821-079D8F75C93C}" type="presParOf" srcId="{EDC774D7-5F78-4D4C-9F0B-9346817C2D80}" destId="{F4BBD37A-4A08-644F-A309-736FFDB58D13}" srcOrd="0" destOrd="0" presId="urn:microsoft.com/office/officeart/2005/8/layout/hList1"/>
    <dgm:cxn modelId="{81285AE8-07BC-2D40-A479-A434778FF3B5}" type="presParOf" srcId="{EDC774D7-5F78-4D4C-9F0B-9346817C2D80}" destId="{8FF92A60-C98B-2A48-B4CE-96F60C8A509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319BE-7960-1441-A561-89D608C33CEB}" type="doc">
      <dgm:prSet loTypeId="urn:microsoft.com/office/officeart/2009/3/layout/IncreasingArrowsProcess" loCatId="" qsTypeId="urn:microsoft.com/office/officeart/2005/8/quickstyle/simple4" qsCatId="simple" csTypeId="urn:microsoft.com/office/officeart/2005/8/colors/colorful3" csCatId="colorful" phldr="1"/>
      <dgm:spPr/>
      <dgm:t>
        <a:bodyPr/>
        <a:lstStyle/>
        <a:p>
          <a:endParaRPr lang="fr-FR"/>
        </a:p>
      </dgm:t>
    </dgm:pt>
    <dgm:pt modelId="{5B713BD2-7A76-6E41-A9B0-C797FFA5442E}">
      <dgm:prSet/>
      <dgm:spPr/>
      <dgm:t>
        <a:bodyPr/>
        <a:lstStyle/>
        <a:p>
          <a:pPr rtl="0"/>
          <a:r>
            <a:rPr lang="fr-FR" b="1" smtClean="0"/>
            <a:t>Emergence des principes de la Nouvelle Gestion Publique à la fin des années 1990 (réforme Copernic):</a:t>
          </a:r>
          <a:endParaRPr lang="fr-FR"/>
        </a:p>
      </dgm:t>
    </dgm:pt>
    <dgm:pt modelId="{96DA461E-A945-0243-BB58-261635B181B4}" type="parTrans" cxnId="{D29C8498-11D1-0A49-B62D-10610ABA8AE5}">
      <dgm:prSet/>
      <dgm:spPr/>
      <dgm:t>
        <a:bodyPr/>
        <a:lstStyle/>
        <a:p>
          <a:endParaRPr lang="fr-FR"/>
        </a:p>
      </dgm:t>
    </dgm:pt>
    <dgm:pt modelId="{5099BD05-6451-DE46-8611-D20982FC19C3}" type="sibTrans" cxnId="{D29C8498-11D1-0A49-B62D-10610ABA8AE5}">
      <dgm:prSet/>
      <dgm:spPr/>
      <dgm:t>
        <a:bodyPr/>
        <a:lstStyle/>
        <a:p>
          <a:endParaRPr lang="fr-FR"/>
        </a:p>
      </dgm:t>
    </dgm:pt>
    <dgm:pt modelId="{5A5FEC39-449E-284A-A986-F8A84E3946ED}">
      <dgm:prSet/>
      <dgm:spPr/>
      <dgm:t>
        <a:bodyPr/>
        <a:lstStyle/>
        <a:p>
          <a:pPr rtl="0"/>
          <a:r>
            <a:rPr lang="fr-FR" b="1" dirty="0" smtClean="0"/>
            <a:t>Organisation efficiente de l’action administrative</a:t>
          </a:r>
          <a:r>
            <a:rPr lang="fr-FR" dirty="0" smtClean="0"/>
            <a:t>: objectifs mesurables, séparation entre décision stratégique et opérationnelle, gestion efficiente des ressources financières</a:t>
          </a:r>
          <a:endParaRPr lang="fr-FR" dirty="0"/>
        </a:p>
      </dgm:t>
    </dgm:pt>
    <dgm:pt modelId="{E61D187B-D340-2D4C-8228-FAC913A01CF0}" type="parTrans" cxnId="{1AF1BD4A-B249-9341-B011-E08C1AA7EC33}">
      <dgm:prSet/>
      <dgm:spPr/>
      <dgm:t>
        <a:bodyPr/>
        <a:lstStyle/>
        <a:p>
          <a:endParaRPr lang="fr-FR"/>
        </a:p>
      </dgm:t>
    </dgm:pt>
    <dgm:pt modelId="{8B566CB7-B1C2-B74F-AE46-1ECFEDCCCBB3}" type="sibTrans" cxnId="{1AF1BD4A-B249-9341-B011-E08C1AA7EC33}">
      <dgm:prSet/>
      <dgm:spPr/>
      <dgm:t>
        <a:bodyPr/>
        <a:lstStyle/>
        <a:p>
          <a:endParaRPr lang="fr-FR"/>
        </a:p>
      </dgm:t>
    </dgm:pt>
    <dgm:pt modelId="{5546DA6D-ABCA-134B-9F37-40044C322D56}">
      <dgm:prSet/>
      <dgm:spPr/>
      <dgm:t>
        <a:bodyPr/>
        <a:lstStyle/>
        <a:p>
          <a:pPr rtl="0"/>
          <a:r>
            <a:rPr lang="fr-FR" b="1" dirty="0" smtClean="0"/>
            <a:t>Décentralisation de l’action administrative</a:t>
          </a:r>
          <a:r>
            <a:rPr lang="fr-FR" dirty="0" smtClean="0"/>
            <a:t>: contractualisation, externalisation, orientation usager</a:t>
          </a:r>
          <a:endParaRPr lang="fr-FR" dirty="0"/>
        </a:p>
      </dgm:t>
    </dgm:pt>
    <dgm:pt modelId="{E472E7D4-891F-1D48-89B0-CFFB039F2C49}" type="parTrans" cxnId="{DC471E37-C63C-6E4A-8EDA-BC800F81447E}">
      <dgm:prSet/>
      <dgm:spPr/>
      <dgm:t>
        <a:bodyPr/>
        <a:lstStyle/>
        <a:p>
          <a:endParaRPr lang="fr-FR"/>
        </a:p>
      </dgm:t>
    </dgm:pt>
    <dgm:pt modelId="{E162AD7E-3AB2-1340-9C5D-72BD95A8FBC3}" type="sibTrans" cxnId="{DC471E37-C63C-6E4A-8EDA-BC800F81447E}">
      <dgm:prSet/>
      <dgm:spPr/>
      <dgm:t>
        <a:bodyPr/>
        <a:lstStyle/>
        <a:p>
          <a:endParaRPr lang="fr-FR"/>
        </a:p>
      </dgm:t>
    </dgm:pt>
    <dgm:pt modelId="{269AC9C2-738F-324E-B0C5-34AC60C0CE81}">
      <dgm:prSet/>
      <dgm:spPr/>
      <dgm:t>
        <a:bodyPr/>
        <a:lstStyle/>
        <a:p>
          <a:pPr rtl="0"/>
          <a:r>
            <a:rPr lang="fr-FR" b="1" smtClean="0"/>
            <a:t>Flandre</a:t>
          </a:r>
          <a:r>
            <a:rPr lang="fr-FR" smtClean="0"/>
            <a:t> </a:t>
          </a:r>
          <a:endParaRPr lang="fr-FR"/>
        </a:p>
      </dgm:t>
    </dgm:pt>
    <dgm:pt modelId="{857E1D27-1ADF-424F-B14D-0E253503C91C}" type="parTrans" cxnId="{E5E52AEE-30D9-8841-9548-3F1A9E033D82}">
      <dgm:prSet/>
      <dgm:spPr/>
      <dgm:t>
        <a:bodyPr/>
        <a:lstStyle/>
        <a:p>
          <a:endParaRPr lang="fr-FR"/>
        </a:p>
      </dgm:t>
    </dgm:pt>
    <dgm:pt modelId="{AFC4E308-1336-8C46-B057-578E3FE4EBB6}" type="sibTrans" cxnId="{E5E52AEE-30D9-8841-9548-3F1A9E033D82}">
      <dgm:prSet/>
      <dgm:spPr/>
      <dgm:t>
        <a:bodyPr/>
        <a:lstStyle/>
        <a:p>
          <a:endParaRPr lang="fr-FR"/>
        </a:p>
      </dgm:t>
    </dgm:pt>
    <dgm:pt modelId="{A04D5321-A266-FF4A-BA7C-C82347F5B0C9}">
      <dgm:prSet/>
      <dgm:spPr/>
      <dgm:t>
        <a:bodyPr/>
        <a:lstStyle/>
        <a:p>
          <a:pPr rtl="0"/>
          <a:r>
            <a:rPr lang="fr-FR" b="1" dirty="0" smtClean="0"/>
            <a:t>Lien entre digital et transformations de l’administration </a:t>
          </a:r>
          <a:r>
            <a:rPr lang="fr-FR" dirty="0" smtClean="0"/>
            <a:t>dès le début des années 2000</a:t>
          </a:r>
          <a:endParaRPr lang="fr-FR" dirty="0"/>
        </a:p>
      </dgm:t>
    </dgm:pt>
    <dgm:pt modelId="{61DEAF5A-3AAE-F94E-BA2D-C72D32EB2B5D}" type="parTrans" cxnId="{0B5C9D8B-1942-B943-86AE-F235F0218A4C}">
      <dgm:prSet/>
      <dgm:spPr/>
      <dgm:t>
        <a:bodyPr/>
        <a:lstStyle/>
        <a:p>
          <a:endParaRPr lang="fr-FR"/>
        </a:p>
      </dgm:t>
    </dgm:pt>
    <dgm:pt modelId="{148EFEB1-33B3-BF49-BEC8-F89D64632CC0}" type="sibTrans" cxnId="{0B5C9D8B-1942-B943-86AE-F235F0218A4C}">
      <dgm:prSet/>
      <dgm:spPr/>
      <dgm:t>
        <a:bodyPr/>
        <a:lstStyle/>
        <a:p>
          <a:endParaRPr lang="fr-FR"/>
        </a:p>
      </dgm:t>
    </dgm:pt>
    <dgm:pt modelId="{38A56334-98E4-E444-8724-F3F72D77B899}">
      <dgm:prSet/>
      <dgm:spPr/>
      <dgm:t>
        <a:bodyPr/>
        <a:lstStyle/>
        <a:p>
          <a:pPr rtl="0"/>
          <a:r>
            <a:rPr lang="fr-FR" b="1" dirty="0" smtClean="0"/>
            <a:t>Mise en place progressive d’une structure de gestion harmonisée des données administratives</a:t>
          </a:r>
          <a:endParaRPr lang="fr-FR" b="1" dirty="0"/>
        </a:p>
      </dgm:t>
    </dgm:pt>
    <dgm:pt modelId="{C838CF6D-DB16-9742-A204-57DD30E7C378}" type="parTrans" cxnId="{75B88114-C37A-F74B-9573-2028D74AC210}">
      <dgm:prSet/>
      <dgm:spPr/>
      <dgm:t>
        <a:bodyPr/>
        <a:lstStyle/>
        <a:p>
          <a:endParaRPr lang="fr-FR"/>
        </a:p>
      </dgm:t>
    </dgm:pt>
    <dgm:pt modelId="{6D8E3E4E-DBF7-0641-8D62-37B6657125AA}" type="sibTrans" cxnId="{75B88114-C37A-F74B-9573-2028D74AC210}">
      <dgm:prSet/>
      <dgm:spPr/>
      <dgm:t>
        <a:bodyPr/>
        <a:lstStyle/>
        <a:p>
          <a:endParaRPr lang="fr-FR"/>
        </a:p>
      </dgm:t>
    </dgm:pt>
    <dgm:pt modelId="{CE38CD5F-087D-CC4C-B074-830A5EC585EE}">
      <dgm:prSet/>
      <dgm:spPr/>
      <dgm:t>
        <a:bodyPr/>
        <a:lstStyle/>
        <a:p>
          <a:pPr rtl="0"/>
          <a:r>
            <a:rPr lang="fr-FR" b="1" dirty="0" smtClean="0"/>
            <a:t>Principe d’Etat plateforme</a:t>
          </a:r>
          <a:endParaRPr lang="fr-FR" b="1" dirty="0"/>
        </a:p>
      </dgm:t>
    </dgm:pt>
    <dgm:pt modelId="{36DCD9A3-FD10-BF42-9E50-D7B0EE7C6374}" type="parTrans" cxnId="{2EA9B2BB-698F-0E4D-A306-6D4444F45637}">
      <dgm:prSet/>
      <dgm:spPr/>
      <dgm:t>
        <a:bodyPr/>
        <a:lstStyle/>
        <a:p>
          <a:endParaRPr lang="fr-FR"/>
        </a:p>
      </dgm:t>
    </dgm:pt>
    <dgm:pt modelId="{F5DC8C75-B200-3A43-8085-B78FC08E2316}" type="sibTrans" cxnId="{2EA9B2BB-698F-0E4D-A306-6D4444F45637}">
      <dgm:prSet/>
      <dgm:spPr/>
      <dgm:t>
        <a:bodyPr/>
        <a:lstStyle/>
        <a:p>
          <a:endParaRPr lang="fr-FR"/>
        </a:p>
      </dgm:t>
    </dgm:pt>
    <dgm:pt modelId="{40C7570A-674E-E442-BCB3-981B643712E5}">
      <dgm:prSet/>
      <dgm:spPr/>
      <dgm:t>
        <a:bodyPr/>
        <a:lstStyle/>
        <a:p>
          <a:pPr rtl="0"/>
          <a:r>
            <a:rPr lang="fr-FR" b="1" smtClean="0"/>
            <a:t>Wallonie</a:t>
          </a:r>
          <a:endParaRPr lang="fr-FR"/>
        </a:p>
      </dgm:t>
    </dgm:pt>
    <dgm:pt modelId="{AFE9BF79-BC25-AF40-9835-5EFE968D3C6C}" type="parTrans" cxnId="{4819EDAE-141A-0D4E-A793-9B364393A4AF}">
      <dgm:prSet/>
      <dgm:spPr/>
      <dgm:t>
        <a:bodyPr/>
        <a:lstStyle/>
        <a:p>
          <a:endParaRPr lang="fr-FR"/>
        </a:p>
      </dgm:t>
    </dgm:pt>
    <dgm:pt modelId="{EF0644BE-A313-B945-B706-51DEA4F7254D}" type="sibTrans" cxnId="{4819EDAE-141A-0D4E-A793-9B364393A4AF}">
      <dgm:prSet/>
      <dgm:spPr/>
      <dgm:t>
        <a:bodyPr/>
        <a:lstStyle/>
        <a:p>
          <a:endParaRPr lang="fr-FR"/>
        </a:p>
      </dgm:t>
    </dgm:pt>
    <dgm:pt modelId="{53F9644B-478F-524B-949D-F78DA5DFD2F4}">
      <dgm:prSet/>
      <dgm:spPr/>
      <dgm:t>
        <a:bodyPr/>
        <a:lstStyle/>
        <a:p>
          <a:pPr rtl="0"/>
          <a:r>
            <a:rPr lang="fr-FR" b="1" dirty="0" smtClean="0"/>
            <a:t>Ambition du Contrat d’avenir à la fin des années 1990: </a:t>
          </a:r>
          <a:r>
            <a:rPr lang="fr-FR" dirty="0" smtClean="0"/>
            <a:t>transformer l’administration par l’</a:t>
          </a:r>
          <a:r>
            <a:rPr lang="fr-FR" i="1" dirty="0" smtClean="0"/>
            <a:t>e-</a:t>
          </a:r>
          <a:r>
            <a:rPr lang="fr-FR" i="1" dirty="0" err="1" smtClean="0"/>
            <a:t>government</a:t>
          </a:r>
          <a:r>
            <a:rPr lang="fr-FR" i="1" dirty="0" smtClean="0"/>
            <a:t> </a:t>
          </a:r>
          <a:r>
            <a:rPr lang="fr-FR" dirty="0" smtClean="0"/>
            <a:t>(guichet unique)</a:t>
          </a:r>
          <a:endParaRPr lang="fr-FR" dirty="0"/>
        </a:p>
      </dgm:t>
    </dgm:pt>
    <dgm:pt modelId="{7783013F-A943-8E4F-9F76-1A54FBAA9E43}" type="parTrans" cxnId="{19DCC188-A017-124B-AA3A-6216FA48DD68}">
      <dgm:prSet/>
      <dgm:spPr/>
      <dgm:t>
        <a:bodyPr/>
        <a:lstStyle/>
        <a:p>
          <a:endParaRPr lang="fr-FR"/>
        </a:p>
      </dgm:t>
    </dgm:pt>
    <dgm:pt modelId="{9DCADFEB-3180-2F41-86FF-C0906CB2559F}" type="sibTrans" cxnId="{19DCC188-A017-124B-AA3A-6216FA48DD68}">
      <dgm:prSet/>
      <dgm:spPr/>
      <dgm:t>
        <a:bodyPr/>
        <a:lstStyle/>
        <a:p>
          <a:endParaRPr lang="fr-FR"/>
        </a:p>
      </dgm:t>
    </dgm:pt>
    <dgm:pt modelId="{9409DB73-04F8-4E44-9056-A2AD49C45EE3}">
      <dgm:prSet/>
      <dgm:spPr/>
      <dgm:t>
        <a:bodyPr/>
        <a:lstStyle/>
        <a:p>
          <a:pPr rtl="0"/>
          <a:r>
            <a:rPr lang="fr-FR" dirty="0" smtClean="0"/>
            <a:t>Pas de mise en œuvre de cette ambition: </a:t>
          </a:r>
          <a:r>
            <a:rPr lang="fr-FR" b="1" dirty="0" smtClean="0"/>
            <a:t>isolement de la politique de simplification et de dématérialisation au sein de plans spécifiques </a:t>
          </a:r>
          <a:r>
            <a:rPr lang="fr-FR" dirty="0" smtClean="0"/>
            <a:t>et d’organes </a:t>
          </a:r>
          <a:r>
            <a:rPr lang="fr-FR" i="1" dirty="0" smtClean="0"/>
            <a:t>ad hoc </a:t>
          </a:r>
          <a:r>
            <a:rPr lang="fr-FR" dirty="0" smtClean="0"/>
            <a:t>(</a:t>
          </a:r>
          <a:r>
            <a:rPr lang="fr-FR" dirty="0" err="1" smtClean="0"/>
            <a:t>Easi-Wal</a:t>
          </a:r>
          <a:r>
            <a:rPr lang="fr-FR" dirty="0" smtClean="0"/>
            <a:t> puis </a:t>
          </a:r>
          <a:r>
            <a:rPr lang="fr-FR" dirty="0" err="1" smtClean="0"/>
            <a:t>eWBS</a:t>
          </a:r>
          <a:r>
            <a:rPr lang="fr-FR" dirty="0" smtClean="0"/>
            <a:t>)</a:t>
          </a:r>
          <a:endParaRPr lang="fr-FR" dirty="0"/>
        </a:p>
      </dgm:t>
    </dgm:pt>
    <dgm:pt modelId="{A51FAF5F-62E3-7445-A014-897F43548C3B}" type="parTrans" cxnId="{15E62A7C-2AF5-174F-9B61-D13FAE76B10F}">
      <dgm:prSet/>
      <dgm:spPr/>
      <dgm:t>
        <a:bodyPr/>
        <a:lstStyle/>
        <a:p>
          <a:endParaRPr lang="fr-FR"/>
        </a:p>
      </dgm:t>
    </dgm:pt>
    <dgm:pt modelId="{1FB6EFCC-DF32-9645-B171-7A2E46D57B86}" type="sibTrans" cxnId="{15E62A7C-2AF5-174F-9B61-D13FAE76B10F}">
      <dgm:prSet/>
      <dgm:spPr/>
      <dgm:t>
        <a:bodyPr/>
        <a:lstStyle/>
        <a:p>
          <a:endParaRPr lang="fr-FR"/>
        </a:p>
      </dgm:t>
    </dgm:pt>
    <dgm:pt modelId="{9350FBB5-230E-B34D-971B-E66A1B6FA717}">
      <dgm:prSet/>
      <dgm:spPr/>
      <dgm:t>
        <a:bodyPr/>
        <a:lstStyle/>
        <a:p>
          <a:pPr rtl="0"/>
          <a:r>
            <a:rPr lang="fr-FR" dirty="0" smtClean="0"/>
            <a:t>Nouvelle Rencontre entre ambitions de transformation organisationnelle et de digitalisation avec le </a:t>
          </a:r>
          <a:r>
            <a:rPr lang="fr-FR" b="1" dirty="0" smtClean="0"/>
            <a:t>Contrat d’administration en 2016</a:t>
          </a:r>
          <a:r>
            <a:rPr lang="mr-IN" b="1" dirty="0" smtClean="0"/>
            <a:t>…</a:t>
          </a:r>
          <a:endParaRPr lang="fr-FR" b="1" dirty="0"/>
        </a:p>
      </dgm:t>
    </dgm:pt>
    <dgm:pt modelId="{B362CF7B-D041-3141-8752-E24A69760FDF}" type="parTrans" cxnId="{F55DEC59-12FD-2C48-81CB-6903E7803534}">
      <dgm:prSet/>
      <dgm:spPr/>
      <dgm:t>
        <a:bodyPr/>
        <a:lstStyle/>
        <a:p>
          <a:endParaRPr lang="fr-FR"/>
        </a:p>
      </dgm:t>
    </dgm:pt>
    <dgm:pt modelId="{0A62CDE5-A7B6-5E4D-B240-D97A35571BC6}" type="sibTrans" cxnId="{F55DEC59-12FD-2C48-81CB-6903E7803534}">
      <dgm:prSet/>
      <dgm:spPr/>
      <dgm:t>
        <a:bodyPr/>
        <a:lstStyle/>
        <a:p>
          <a:endParaRPr lang="fr-FR"/>
        </a:p>
      </dgm:t>
    </dgm:pt>
    <dgm:pt modelId="{F55805B1-08C0-9A4A-BBFD-CEACDE4D5346}">
      <dgm:prSet/>
      <dgm:spPr/>
      <dgm:t>
        <a:bodyPr/>
        <a:lstStyle/>
        <a:p>
          <a:pPr rtl="0"/>
          <a:r>
            <a:rPr lang="mr-IN" b="1" dirty="0" smtClean="0"/>
            <a:t>…</a:t>
          </a:r>
          <a:r>
            <a:rPr lang="nl-BE" b="1" dirty="0" smtClean="0"/>
            <a:t> mais f</a:t>
          </a:r>
          <a:r>
            <a:rPr lang="fr-FR" b="1" dirty="0" err="1" smtClean="0"/>
            <a:t>ragmentation</a:t>
          </a:r>
          <a:r>
            <a:rPr lang="fr-FR" b="1" dirty="0" smtClean="0"/>
            <a:t> interne au SPW: </a:t>
          </a:r>
          <a:r>
            <a:rPr lang="fr-FR" dirty="0" smtClean="0"/>
            <a:t>positionnements stratégiques différenciés des DGO </a:t>
          </a:r>
          <a:endParaRPr lang="fr-FR" dirty="0"/>
        </a:p>
      </dgm:t>
    </dgm:pt>
    <dgm:pt modelId="{4281D617-5EC0-6145-9C45-F166A30116AD}" type="parTrans" cxnId="{C68489FA-B7BF-2B4B-A8FB-92BF793C1A55}">
      <dgm:prSet/>
      <dgm:spPr/>
      <dgm:t>
        <a:bodyPr/>
        <a:lstStyle/>
        <a:p>
          <a:endParaRPr lang="fr-FR"/>
        </a:p>
      </dgm:t>
    </dgm:pt>
    <dgm:pt modelId="{CBA72289-B9CB-0145-AD55-D682E3C67BBF}" type="sibTrans" cxnId="{C68489FA-B7BF-2B4B-A8FB-92BF793C1A55}">
      <dgm:prSet/>
      <dgm:spPr/>
      <dgm:t>
        <a:bodyPr/>
        <a:lstStyle/>
        <a:p>
          <a:endParaRPr lang="fr-FR"/>
        </a:p>
      </dgm:t>
    </dgm:pt>
    <dgm:pt modelId="{11D1EB34-EBFE-5C46-BCEB-580DA04FA331}" type="pres">
      <dgm:prSet presAssocID="{FB0319BE-7960-1441-A561-89D608C33CEB}" presName="Name0" presStyleCnt="0">
        <dgm:presLayoutVars>
          <dgm:chMax val="5"/>
          <dgm:chPref val="5"/>
          <dgm:dir/>
          <dgm:animLvl val="lvl"/>
        </dgm:presLayoutVars>
      </dgm:prSet>
      <dgm:spPr/>
      <dgm:t>
        <a:bodyPr/>
        <a:lstStyle/>
        <a:p>
          <a:endParaRPr lang="fr-FR"/>
        </a:p>
      </dgm:t>
    </dgm:pt>
    <dgm:pt modelId="{856E7DDB-6482-5642-9290-27F0BDECDD98}" type="pres">
      <dgm:prSet presAssocID="{5B713BD2-7A76-6E41-A9B0-C797FFA5442E}" presName="parentText1" presStyleLbl="node1" presStyleIdx="0" presStyleCnt="3">
        <dgm:presLayoutVars>
          <dgm:chMax/>
          <dgm:chPref val="3"/>
          <dgm:bulletEnabled val="1"/>
        </dgm:presLayoutVars>
      </dgm:prSet>
      <dgm:spPr/>
      <dgm:t>
        <a:bodyPr/>
        <a:lstStyle/>
        <a:p>
          <a:endParaRPr lang="fr-FR"/>
        </a:p>
      </dgm:t>
    </dgm:pt>
    <dgm:pt modelId="{233401FD-029E-E444-813B-F06BCCEE3845}" type="pres">
      <dgm:prSet presAssocID="{5B713BD2-7A76-6E41-A9B0-C797FFA5442E}" presName="childText1" presStyleLbl="solidAlignAcc1" presStyleIdx="0" presStyleCnt="3">
        <dgm:presLayoutVars>
          <dgm:chMax val="0"/>
          <dgm:chPref val="0"/>
          <dgm:bulletEnabled val="1"/>
        </dgm:presLayoutVars>
      </dgm:prSet>
      <dgm:spPr/>
      <dgm:t>
        <a:bodyPr/>
        <a:lstStyle/>
        <a:p>
          <a:endParaRPr lang="fr-FR"/>
        </a:p>
      </dgm:t>
    </dgm:pt>
    <dgm:pt modelId="{133FA4A9-1BFC-C74A-BAFC-B9980DC772C5}" type="pres">
      <dgm:prSet presAssocID="{269AC9C2-738F-324E-B0C5-34AC60C0CE81}" presName="parentText2" presStyleLbl="node1" presStyleIdx="1" presStyleCnt="3">
        <dgm:presLayoutVars>
          <dgm:chMax/>
          <dgm:chPref val="3"/>
          <dgm:bulletEnabled val="1"/>
        </dgm:presLayoutVars>
      </dgm:prSet>
      <dgm:spPr/>
      <dgm:t>
        <a:bodyPr/>
        <a:lstStyle/>
        <a:p>
          <a:endParaRPr lang="fr-FR"/>
        </a:p>
      </dgm:t>
    </dgm:pt>
    <dgm:pt modelId="{57147956-B4FA-0344-A83D-2E89B165C571}" type="pres">
      <dgm:prSet presAssocID="{269AC9C2-738F-324E-B0C5-34AC60C0CE81}" presName="childText2" presStyleLbl="solidAlignAcc1" presStyleIdx="1" presStyleCnt="3">
        <dgm:presLayoutVars>
          <dgm:chMax val="0"/>
          <dgm:chPref val="0"/>
          <dgm:bulletEnabled val="1"/>
        </dgm:presLayoutVars>
      </dgm:prSet>
      <dgm:spPr/>
      <dgm:t>
        <a:bodyPr/>
        <a:lstStyle/>
        <a:p>
          <a:endParaRPr lang="fr-FR"/>
        </a:p>
      </dgm:t>
    </dgm:pt>
    <dgm:pt modelId="{C0D8A02F-CBEA-E94E-8FBD-2B7976A628A3}" type="pres">
      <dgm:prSet presAssocID="{40C7570A-674E-E442-BCB3-981B643712E5}" presName="parentText3" presStyleLbl="node1" presStyleIdx="2" presStyleCnt="3">
        <dgm:presLayoutVars>
          <dgm:chMax/>
          <dgm:chPref val="3"/>
          <dgm:bulletEnabled val="1"/>
        </dgm:presLayoutVars>
      </dgm:prSet>
      <dgm:spPr/>
      <dgm:t>
        <a:bodyPr/>
        <a:lstStyle/>
        <a:p>
          <a:endParaRPr lang="fr-FR"/>
        </a:p>
      </dgm:t>
    </dgm:pt>
    <dgm:pt modelId="{AE396EA1-9FEC-9A47-BCF7-E06B2BAE8E70}" type="pres">
      <dgm:prSet presAssocID="{40C7570A-674E-E442-BCB3-981B643712E5}" presName="childText3" presStyleLbl="solidAlignAcc1" presStyleIdx="2" presStyleCnt="3">
        <dgm:presLayoutVars>
          <dgm:chMax val="0"/>
          <dgm:chPref val="0"/>
          <dgm:bulletEnabled val="1"/>
        </dgm:presLayoutVars>
      </dgm:prSet>
      <dgm:spPr/>
      <dgm:t>
        <a:bodyPr/>
        <a:lstStyle/>
        <a:p>
          <a:endParaRPr lang="fr-FR"/>
        </a:p>
      </dgm:t>
    </dgm:pt>
  </dgm:ptLst>
  <dgm:cxnLst>
    <dgm:cxn modelId="{19DCC188-A017-124B-AA3A-6216FA48DD68}" srcId="{40C7570A-674E-E442-BCB3-981B643712E5}" destId="{53F9644B-478F-524B-949D-F78DA5DFD2F4}" srcOrd="0" destOrd="0" parTransId="{7783013F-A943-8E4F-9F76-1A54FBAA9E43}" sibTransId="{9DCADFEB-3180-2F41-86FF-C0906CB2559F}"/>
    <dgm:cxn modelId="{F55DEC59-12FD-2C48-81CB-6903E7803534}" srcId="{40C7570A-674E-E442-BCB3-981B643712E5}" destId="{9350FBB5-230E-B34D-971B-E66A1B6FA717}" srcOrd="2" destOrd="0" parTransId="{B362CF7B-D041-3141-8752-E24A69760FDF}" sibTransId="{0A62CDE5-A7B6-5E4D-B240-D97A35571BC6}"/>
    <dgm:cxn modelId="{5B3ACBDE-F57B-7540-9A55-AC6A869FFF55}" type="presOf" srcId="{FB0319BE-7960-1441-A561-89D608C33CEB}" destId="{11D1EB34-EBFE-5C46-BCEB-580DA04FA331}" srcOrd="0" destOrd="0" presId="urn:microsoft.com/office/officeart/2009/3/layout/IncreasingArrowsProcess"/>
    <dgm:cxn modelId="{9AF5E49E-FEBF-4C4B-9787-0370E6656B2C}" type="presOf" srcId="{269AC9C2-738F-324E-B0C5-34AC60C0CE81}" destId="{133FA4A9-1BFC-C74A-BAFC-B9980DC772C5}" srcOrd="0" destOrd="0" presId="urn:microsoft.com/office/officeart/2009/3/layout/IncreasingArrowsProcess"/>
    <dgm:cxn modelId="{2EA9B2BB-698F-0E4D-A306-6D4444F45637}" srcId="{269AC9C2-738F-324E-B0C5-34AC60C0CE81}" destId="{CE38CD5F-087D-CC4C-B074-830A5EC585EE}" srcOrd="2" destOrd="0" parTransId="{36DCD9A3-FD10-BF42-9E50-D7B0EE7C6374}" sibTransId="{F5DC8C75-B200-3A43-8085-B78FC08E2316}"/>
    <dgm:cxn modelId="{E5E52AEE-30D9-8841-9548-3F1A9E033D82}" srcId="{FB0319BE-7960-1441-A561-89D608C33CEB}" destId="{269AC9C2-738F-324E-B0C5-34AC60C0CE81}" srcOrd="1" destOrd="0" parTransId="{857E1D27-1ADF-424F-B14D-0E253503C91C}" sibTransId="{AFC4E308-1336-8C46-B057-578E3FE4EBB6}"/>
    <dgm:cxn modelId="{C325ED5D-59C2-4D46-8683-FC82540D0B79}" type="presOf" srcId="{CE38CD5F-087D-CC4C-B074-830A5EC585EE}" destId="{57147956-B4FA-0344-A83D-2E89B165C571}" srcOrd="0" destOrd="2" presId="urn:microsoft.com/office/officeart/2009/3/layout/IncreasingArrowsProcess"/>
    <dgm:cxn modelId="{53405373-9E5C-1940-AF49-71169E73872B}" type="presOf" srcId="{5A5FEC39-449E-284A-A986-F8A84E3946ED}" destId="{233401FD-029E-E444-813B-F06BCCEE3845}" srcOrd="0" destOrd="0" presId="urn:microsoft.com/office/officeart/2009/3/layout/IncreasingArrowsProcess"/>
    <dgm:cxn modelId="{6A6D9D61-1071-E747-9A90-C61A187063DF}" type="presOf" srcId="{40C7570A-674E-E442-BCB3-981B643712E5}" destId="{C0D8A02F-CBEA-E94E-8FBD-2B7976A628A3}" srcOrd="0" destOrd="0" presId="urn:microsoft.com/office/officeart/2009/3/layout/IncreasingArrowsProcess"/>
    <dgm:cxn modelId="{50837441-C634-2C45-AE86-3537770A7A42}" type="presOf" srcId="{9350FBB5-230E-B34D-971B-E66A1B6FA717}" destId="{AE396EA1-9FEC-9A47-BCF7-E06B2BAE8E70}" srcOrd="0" destOrd="2" presId="urn:microsoft.com/office/officeart/2009/3/layout/IncreasingArrowsProcess"/>
    <dgm:cxn modelId="{15E62A7C-2AF5-174F-9B61-D13FAE76B10F}" srcId="{40C7570A-674E-E442-BCB3-981B643712E5}" destId="{9409DB73-04F8-4E44-9056-A2AD49C45EE3}" srcOrd="1" destOrd="0" parTransId="{A51FAF5F-62E3-7445-A014-897F43548C3B}" sibTransId="{1FB6EFCC-DF32-9645-B171-7A2E46D57B86}"/>
    <dgm:cxn modelId="{04429E11-6C97-4548-B05F-EFEA256DBB45}" type="presOf" srcId="{A04D5321-A266-FF4A-BA7C-C82347F5B0C9}" destId="{57147956-B4FA-0344-A83D-2E89B165C571}" srcOrd="0" destOrd="0" presId="urn:microsoft.com/office/officeart/2009/3/layout/IncreasingArrowsProcess"/>
    <dgm:cxn modelId="{0B5C9D8B-1942-B943-86AE-F235F0218A4C}" srcId="{269AC9C2-738F-324E-B0C5-34AC60C0CE81}" destId="{A04D5321-A266-FF4A-BA7C-C82347F5B0C9}" srcOrd="0" destOrd="0" parTransId="{61DEAF5A-3AAE-F94E-BA2D-C72D32EB2B5D}" sibTransId="{148EFEB1-33B3-BF49-BEC8-F89D64632CC0}"/>
    <dgm:cxn modelId="{73B411A7-52AD-C445-8D59-B2C494867D1B}" type="presOf" srcId="{9409DB73-04F8-4E44-9056-A2AD49C45EE3}" destId="{AE396EA1-9FEC-9A47-BCF7-E06B2BAE8E70}" srcOrd="0" destOrd="1" presId="urn:microsoft.com/office/officeart/2009/3/layout/IncreasingArrowsProcess"/>
    <dgm:cxn modelId="{FEB81EAD-3A6B-7A4E-BA9B-530F05876722}" type="presOf" srcId="{38A56334-98E4-E444-8724-F3F72D77B899}" destId="{57147956-B4FA-0344-A83D-2E89B165C571}" srcOrd="0" destOrd="1" presId="urn:microsoft.com/office/officeart/2009/3/layout/IncreasingArrowsProcess"/>
    <dgm:cxn modelId="{1AF1BD4A-B249-9341-B011-E08C1AA7EC33}" srcId="{5B713BD2-7A76-6E41-A9B0-C797FFA5442E}" destId="{5A5FEC39-449E-284A-A986-F8A84E3946ED}" srcOrd="0" destOrd="0" parTransId="{E61D187B-D340-2D4C-8228-FAC913A01CF0}" sibTransId="{8B566CB7-B1C2-B74F-AE46-1ECFEDCCCBB3}"/>
    <dgm:cxn modelId="{DC471E37-C63C-6E4A-8EDA-BC800F81447E}" srcId="{5B713BD2-7A76-6E41-A9B0-C797FFA5442E}" destId="{5546DA6D-ABCA-134B-9F37-40044C322D56}" srcOrd="1" destOrd="0" parTransId="{E472E7D4-891F-1D48-89B0-CFFB039F2C49}" sibTransId="{E162AD7E-3AB2-1340-9C5D-72BD95A8FBC3}"/>
    <dgm:cxn modelId="{E98EA846-6CAF-8D46-973C-407F1F936478}" type="presOf" srcId="{53F9644B-478F-524B-949D-F78DA5DFD2F4}" destId="{AE396EA1-9FEC-9A47-BCF7-E06B2BAE8E70}" srcOrd="0" destOrd="0" presId="urn:microsoft.com/office/officeart/2009/3/layout/IncreasingArrowsProcess"/>
    <dgm:cxn modelId="{8A61B173-D43A-004B-B540-2F5B9225E956}" type="presOf" srcId="{F55805B1-08C0-9A4A-BBFD-CEACDE4D5346}" destId="{AE396EA1-9FEC-9A47-BCF7-E06B2BAE8E70}" srcOrd="0" destOrd="3" presId="urn:microsoft.com/office/officeart/2009/3/layout/IncreasingArrowsProcess"/>
    <dgm:cxn modelId="{75B88114-C37A-F74B-9573-2028D74AC210}" srcId="{269AC9C2-738F-324E-B0C5-34AC60C0CE81}" destId="{38A56334-98E4-E444-8724-F3F72D77B899}" srcOrd="1" destOrd="0" parTransId="{C838CF6D-DB16-9742-A204-57DD30E7C378}" sibTransId="{6D8E3E4E-DBF7-0641-8D62-37B6657125AA}"/>
    <dgm:cxn modelId="{D29C8498-11D1-0A49-B62D-10610ABA8AE5}" srcId="{FB0319BE-7960-1441-A561-89D608C33CEB}" destId="{5B713BD2-7A76-6E41-A9B0-C797FFA5442E}" srcOrd="0" destOrd="0" parTransId="{96DA461E-A945-0243-BB58-261635B181B4}" sibTransId="{5099BD05-6451-DE46-8611-D20982FC19C3}"/>
    <dgm:cxn modelId="{C68489FA-B7BF-2B4B-A8FB-92BF793C1A55}" srcId="{40C7570A-674E-E442-BCB3-981B643712E5}" destId="{F55805B1-08C0-9A4A-BBFD-CEACDE4D5346}" srcOrd="3" destOrd="0" parTransId="{4281D617-5EC0-6145-9C45-F166A30116AD}" sibTransId="{CBA72289-B9CB-0145-AD55-D682E3C67BBF}"/>
    <dgm:cxn modelId="{3040AE55-5786-5E47-B8D1-7E1D1BF5EB8C}" type="presOf" srcId="{5546DA6D-ABCA-134B-9F37-40044C322D56}" destId="{233401FD-029E-E444-813B-F06BCCEE3845}" srcOrd="0" destOrd="1" presId="urn:microsoft.com/office/officeart/2009/3/layout/IncreasingArrowsProcess"/>
    <dgm:cxn modelId="{4819EDAE-141A-0D4E-A793-9B364393A4AF}" srcId="{FB0319BE-7960-1441-A561-89D608C33CEB}" destId="{40C7570A-674E-E442-BCB3-981B643712E5}" srcOrd="2" destOrd="0" parTransId="{AFE9BF79-BC25-AF40-9835-5EFE968D3C6C}" sibTransId="{EF0644BE-A313-B945-B706-51DEA4F7254D}"/>
    <dgm:cxn modelId="{DC69AE34-51EB-D244-A567-B4047754B0E2}" type="presOf" srcId="{5B713BD2-7A76-6E41-A9B0-C797FFA5442E}" destId="{856E7DDB-6482-5642-9290-27F0BDECDD98}" srcOrd="0" destOrd="0" presId="urn:microsoft.com/office/officeart/2009/3/layout/IncreasingArrowsProcess"/>
    <dgm:cxn modelId="{34462D60-CA8A-0044-854B-28A85A7EACC7}" type="presParOf" srcId="{11D1EB34-EBFE-5C46-BCEB-580DA04FA331}" destId="{856E7DDB-6482-5642-9290-27F0BDECDD98}" srcOrd="0" destOrd="0" presId="urn:microsoft.com/office/officeart/2009/3/layout/IncreasingArrowsProcess"/>
    <dgm:cxn modelId="{6E9A01AA-0219-C64A-8CDA-A99AA9CD4431}" type="presParOf" srcId="{11D1EB34-EBFE-5C46-BCEB-580DA04FA331}" destId="{233401FD-029E-E444-813B-F06BCCEE3845}" srcOrd="1" destOrd="0" presId="urn:microsoft.com/office/officeart/2009/3/layout/IncreasingArrowsProcess"/>
    <dgm:cxn modelId="{A8C050DE-B9FF-A44D-9AF6-D7305C87C876}" type="presParOf" srcId="{11D1EB34-EBFE-5C46-BCEB-580DA04FA331}" destId="{133FA4A9-1BFC-C74A-BAFC-B9980DC772C5}" srcOrd="2" destOrd="0" presId="urn:microsoft.com/office/officeart/2009/3/layout/IncreasingArrowsProcess"/>
    <dgm:cxn modelId="{FF179F56-8EE8-C542-B824-173A36359AD5}" type="presParOf" srcId="{11D1EB34-EBFE-5C46-BCEB-580DA04FA331}" destId="{57147956-B4FA-0344-A83D-2E89B165C571}" srcOrd="3" destOrd="0" presId="urn:microsoft.com/office/officeart/2009/3/layout/IncreasingArrowsProcess"/>
    <dgm:cxn modelId="{4F838AB6-B299-F741-853D-CE0E895C0421}" type="presParOf" srcId="{11D1EB34-EBFE-5C46-BCEB-580DA04FA331}" destId="{C0D8A02F-CBEA-E94E-8FBD-2B7976A628A3}" srcOrd="4" destOrd="0" presId="urn:microsoft.com/office/officeart/2009/3/layout/IncreasingArrowsProcess"/>
    <dgm:cxn modelId="{327E585A-8373-7947-806D-2106D6345D53}" type="presParOf" srcId="{11D1EB34-EBFE-5C46-BCEB-580DA04FA331}" destId="{AE396EA1-9FEC-9A47-BCF7-E06B2BAE8E70}"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611412B-478B-2E45-AF73-7150FE37A072}"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fr-FR"/>
        </a:p>
      </dgm:t>
    </dgm:pt>
    <dgm:pt modelId="{5BC30E1E-E922-5A42-9B3C-A676ED2AF58A}">
      <dgm:prSet custT="1"/>
      <dgm:spPr/>
      <dgm:t>
        <a:bodyPr/>
        <a:lstStyle/>
        <a:p>
          <a:pPr rtl="0"/>
          <a:r>
            <a:rPr lang="fr-FR" sz="2400" dirty="0" smtClean="0"/>
            <a:t>Constat d’ensemble: </a:t>
          </a:r>
          <a:r>
            <a:rPr lang="fr-FR" sz="2400" b="1" dirty="0" smtClean="0"/>
            <a:t>difficulté à coordonner les ressources clés</a:t>
          </a:r>
          <a:endParaRPr lang="fr-FR" sz="2400" b="1" dirty="0"/>
        </a:p>
      </dgm:t>
    </dgm:pt>
    <dgm:pt modelId="{A1B1AA3F-02C5-034E-AD15-920F8FC46DF6}" type="parTrans" cxnId="{F72A4F2D-B597-9945-8CF3-18974621379B}">
      <dgm:prSet/>
      <dgm:spPr/>
      <dgm:t>
        <a:bodyPr/>
        <a:lstStyle/>
        <a:p>
          <a:endParaRPr lang="fr-FR"/>
        </a:p>
      </dgm:t>
    </dgm:pt>
    <dgm:pt modelId="{C146DAA7-28D7-9B4C-876D-A9064E91CCF4}" type="sibTrans" cxnId="{F72A4F2D-B597-9945-8CF3-18974621379B}">
      <dgm:prSet/>
      <dgm:spPr/>
      <dgm:t>
        <a:bodyPr/>
        <a:lstStyle/>
        <a:p>
          <a:endParaRPr lang="fr-FR"/>
        </a:p>
      </dgm:t>
    </dgm:pt>
    <dgm:pt modelId="{D234A9C7-11E3-9A4E-A841-9F8ECD2B2070}">
      <dgm:prSet custT="1"/>
      <dgm:spPr/>
      <dgm:t>
        <a:bodyPr/>
        <a:lstStyle/>
        <a:p>
          <a:pPr rtl="0"/>
          <a:r>
            <a:rPr lang="fr-FR" sz="2200" b="1" dirty="0" smtClean="0"/>
            <a:t>Faible lisibilité des ressources financières </a:t>
          </a:r>
          <a:r>
            <a:rPr lang="fr-FR" sz="2200" dirty="0" smtClean="0"/>
            <a:t>du point de vue de la digitalisation</a:t>
          </a:r>
          <a:endParaRPr lang="fr-FR" sz="2200" dirty="0"/>
        </a:p>
      </dgm:t>
    </dgm:pt>
    <dgm:pt modelId="{1CB58054-0831-9747-9957-47BE28F56295}" type="parTrans" cxnId="{56FB8398-BAE7-7A42-A69A-5E9DE11C9432}">
      <dgm:prSet/>
      <dgm:spPr/>
      <dgm:t>
        <a:bodyPr/>
        <a:lstStyle/>
        <a:p>
          <a:endParaRPr lang="fr-FR"/>
        </a:p>
      </dgm:t>
    </dgm:pt>
    <dgm:pt modelId="{E5915867-4B91-B449-A4D2-FD5A17B34F71}" type="sibTrans" cxnId="{56FB8398-BAE7-7A42-A69A-5E9DE11C9432}">
      <dgm:prSet/>
      <dgm:spPr/>
      <dgm:t>
        <a:bodyPr/>
        <a:lstStyle/>
        <a:p>
          <a:endParaRPr lang="fr-FR"/>
        </a:p>
      </dgm:t>
    </dgm:pt>
    <dgm:pt modelId="{FDE13116-104B-834A-BCA8-F709969BF0AB}">
      <dgm:prSet custT="1"/>
      <dgm:spPr/>
      <dgm:t>
        <a:bodyPr/>
        <a:lstStyle/>
        <a:p>
          <a:pPr rtl="0"/>
          <a:r>
            <a:rPr lang="fr-FR" sz="2200" b="1" dirty="0" smtClean="0"/>
            <a:t>Pas de lisibilité des ressources humaines </a:t>
          </a:r>
          <a:r>
            <a:rPr lang="fr-FR" sz="2200" dirty="0" smtClean="0"/>
            <a:t>du point de vue de la digitalisation (jusqu’à la réalisation de l’étude</a:t>
          </a:r>
          <a:endParaRPr lang="fr-FR" sz="2200" dirty="0"/>
        </a:p>
      </dgm:t>
    </dgm:pt>
    <dgm:pt modelId="{3F1BC893-5E6C-B547-88B8-1CA1B1EE812C}" type="parTrans" cxnId="{B0A80BE2-32D9-5F44-BE6F-2C0A544BF3B0}">
      <dgm:prSet/>
      <dgm:spPr/>
      <dgm:t>
        <a:bodyPr/>
        <a:lstStyle/>
        <a:p>
          <a:endParaRPr lang="fr-FR"/>
        </a:p>
      </dgm:t>
    </dgm:pt>
    <dgm:pt modelId="{65A1D974-7535-4841-9F6D-E30BEAA1E991}" type="sibTrans" cxnId="{B0A80BE2-32D9-5F44-BE6F-2C0A544BF3B0}">
      <dgm:prSet/>
      <dgm:spPr/>
      <dgm:t>
        <a:bodyPr/>
        <a:lstStyle/>
        <a:p>
          <a:endParaRPr lang="fr-FR"/>
        </a:p>
      </dgm:t>
    </dgm:pt>
    <dgm:pt modelId="{1EFBECF4-0C21-7744-8174-510A4D28FB1A}">
      <dgm:prSet custT="1"/>
      <dgm:spPr/>
      <dgm:t>
        <a:bodyPr/>
        <a:lstStyle/>
        <a:p>
          <a:pPr rtl="0"/>
          <a:r>
            <a:rPr lang="fr-FR" sz="2200" b="1" dirty="0" smtClean="0"/>
            <a:t>Pas de coordination des ressources stratégiques</a:t>
          </a:r>
          <a:r>
            <a:rPr lang="fr-FR" sz="2200" dirty="0" smtClean="0"/>
            <a:t>: trois modes de gestion des rapports entre l’administration et le digital</a:t>
          </a:r>
          <a:endParaRPr lang="fr-FR" sz="2200" dirty="0"/>
        </a:p>
      </dgm:t>
    </dgm:pt>
    <dgm:pt modelId="{1F2046C5-7C35-E74A-996E-2C8F8D0AECD6}" type="parTrans" cxnId="{F29232AB-3A95-CE4B-8989-A4FA73288A35}">
      <dgm:prSet/>
      <dgm:spPr/>
      <dgm:t>
        <a:bodyPr/>
        <a:lstStyle/>
        <a:p>
          <a:endParaRPr lang="fr-FR"/>
        </a:p>
      </dgm:t>
    </dgm:pt>
    <dgm:pt modelId="{B8DBBA9E-31A3-394F-AF85-AA5EA90ACACE}" type="sibTrans" cxnId="{F29232AB-3A95-CE4B-8989-A4FA73288A35}">
      <dgm:prSet/>
      <dgm:spPr/>
      <dgm:t>
        <a:bodyPr/>
        <a:lstStyle/>
        <a:p>
          <a:endParaRPr lang="fr-FR"/>
        </a:p>
      </dgm:t>
    </dgm:pt>
    <dgm:pt modelId="{A5AEBD38-1721-7F49-BE6B-0191BE013AE1}" type="pres">
      <dgm:prSet presAssocID="{3611412B-478B-2E45-AF73-7150FE37A072}" presName="vert0" presStyleCnt="0">
        <dgm:presLayoutVars>
          <dgm:dir/>
          <dgm:animOne val="branch"/>
          <dgm:animLvl val="lvl"/>
        </dgm:presLayoutVars>
      </dgm:prSet>
      <dgm:spPr/>
      <dgm:t>
        <a:bodyPr/>
        <a:lstStyle/>
        <a:p>
          <a:endParaRPr lang="fr-FR"/>
        </a:p>
      </dgm:t>
    </dgm:pt>
    <dgm:pt modelId="{C90187A8-242B-8C41-A0F5-E5B35909D339}" type="pres">
      <dgm:prSet presAssocID="{5BC30E1E-E922-5A42-9B3C-A676ED2AF58A}" presName="thickLine" presStyleLbl="alignNode1" presStyleIdx="0" presStyleCnt="1"/>
      <dgm:spPr/>
    </dgm:pt>
    <dgm:pt modelId="{D05F3AC0-37BA-9145-A1DE-F3ACE406DF26}" type="pres">
      <dgm:prSet presAssocID="{5BC30E1E-E922-5A42-9B3C-A676ED2AF58A}" presName="horz1" presStyleCnt="0"/>
      <dgm:spPr/>
    </dgm:pt>
    <dgm:pt modelId="{3F9341E9-717D-3047-9AA6-79B65F91B290}" type="pres">
      <dgm:prSet presAssocID="{5BC30E1E-E922-5A42-9B3C-A676ED2AF58A}" presName="tx1" presStyleLbl="revTx" presStyleIdx="0" presStyleCnt="4"/>
      <dgm:spPr/>
      <dgm:t>
        <a:bodyPr/>
        <a:lstStyle/>
        <a:p>
          <a:endParaRPr lang="fr-FR"/>
        </a:p>
      </dgm:t>
    </dgm:pt>
    <dgm:pt modelId="{F256B7BD-45FB-3943-8D2B-A92D8D4183F1}" type="pres">
      <dgm:prSet presAssocID="{5BC30E1E-E922-5A42-9B3C-A676ED2AF58A}" presName="vert1" presStyleCnt="0"/>
      <dgm:spPr/>
    </dgm:pt>
    <dgm:pt modelId="{B3FE70AD-E03A-C14F-87CB-CBF65984C9BD}" type="pres">
      <dgm:prSet presAssocID="{D234A9C7-11E3-9A4E-A841-9F8ECD2B2070}" presName="vertSpace2a" presStyleCnt="0"/>
      <dgm:spPr/>
    </dgm:pt>
    <dgm:pt modelId="{99261DF5-898A-284D-A421-E0BD17E14B94}" type="pres">
      <dgm:prSet presAssocID="{D234A9C7-11E3-9A4E-A841-9F8ECD2B2070}" presName="horz2" presStyleCnt="0"/>
      <dgm:spPr/>
    </dgm:pt>
    <dgm:pt modelId="{C275FDB1-C32E-3B4A-A3CF-90B38E6CC37D}" type="pres">
      <dgm:prSet presAssocID="{D234A9C7-11E3-9A4E-A841-9F8ECD2B2070}" presName="horzSpace2" presStyleCnt="0"/>
      <dgm:spPr/>
    </dgm:pt>
    <dgm:pt modelId="{F9061616-3351-2942-B39F-E9534B9B2342}" type="pres">
      <dgm:prSet presAssocID="{D234A9C7-11E3-9A4E-A841-9F8ECD2B2070}" presName="tx2" presStyleLbl="revTx" presStyleIdx="1" presStyleCnt="4"/>
      <dgm:spPr/>
      <dgm:t>
        <a:bodyPr/>
        <a:lstStyle/>
        <a:p>
          <a:endParaRPr lang="fr-FR"/>
        </a:p>
      </dgm:t>
    </dgm:pt>
    <dgm:pt modelId="{13BB7579-DDCE-4C42-BF57-6FC713288407}" type="pres">
      <dgm:prSet presAssocID="{D234A9C7-11E3-9A4E-A841-9F8ECD2B2070}" presName="vert2" presStyleCnt="0"/>
      <dgm:spPr/>
    </dgm:pt>
    <dgm:pt modelId="{9EA47916-FB52-5749-B7EB-890BDCCDE80F}" type="pres">
      <dgm:prSet presAssocID="{D234A9C7-11E3-9A4E-A841-9F8ECD2B2070}" presName="thinLine2b" presStyleLbl="callout" presStyleIdx="0" presStyleCnt="3"/>
      <dgm:spPr/>
    </dgm:pt>
    <dgm:pt modelId="{D42E4133-61E0-5647-8AC9-73DB3F6DBC13}" type="pres">
      <dgm:prSet presAssocID="{D234A9C7-11E3-9A4E-A841-9F8ECD2B2070}" presName="vertSpace2b" presStyleCnt="0"/>
      <dgm:spPr/>
    </dgm:pt>
    <dgm:pt modelId="{E44A23B7-EF5C-0C4E-B8C0-32543D72461D}" type="pres">
      <dgm:prSet presAssocID="{FDE13116-104B-834A-BCA8-F709969BF0AB}" presName="horz2" presStyleCnt="0"/>
      <dgm:spPr/>
    </dgm:pt>
    <dgm:pt modelId="{74C7BB76-39D0-1144-B517-B21E36BDB5ED}" type="pres">
      <dgm:prSet presAssocID="{FDE13116-104B-834A-BCA8-F709969BF0AB}" presName="horzSpace2" presStyleCnt="0"/>
      <dgm:spPr/>
    </dgm:pt>
    <dgm:pt modelId="{C1CE310E-B80A-B94B-9E89-5CBA44EC0C53}" type="pres">
      <dgm:prSet presAssocID="{FDE13116-104B-834A-BCA8-F709969BF0AB}" presName="tx2" presStyleLbl="revTx" presStyleIdx="2" presStyleCnt="4"/>
      <dgm:spPr/>
      <dgm:t>
        <a:bodyPr/>
        <a:lstStyle/>
        <a:p>
          <a:endParaRPr lang="fr-FR"/>
        </a:p>
      </dgm:t>
    </dgm:pt>
    <dgm:pt modelId="{CC5DE2E7-0155-614E-8A70-46D038DE0CB5}" type="pres">
      <dgm:prSet presAssocID="{FDE13116-104B-834A-BCA8-F709969BF0AB}" presName="vert2" presStyleCnt="0"/>
      <dgm:spPr/>
    </dgm:pt>
    <dgm:pt modelId="{043492E2-EF15-5045-A75F-E0A9D290A37B}" type="pres">
      <dgm:prSet presAssocID="{FDE13116-104B-834A-BCA8-F709969BF0AB}" presName="thinLine2b" presStyleLbl="callout" presStyleIdx="1" presStyleCnt="3"/>
      <dgm:spPr/>
    </dgm:pt>
    <dgm:pt modelId="{BFB8D34A-AB7B-E646-AB1C-9D2500978FD2}" type="pres">
      <dgm:prSet presAssocID="{FDE13116-104B-834A-BCA8-F709969BF0AB}" presName="vertSpace2b" presStyleCnt="0"/>
      <dgm:spPr/>
    </dgm:pt>
    <dgm:pt modelId="{E93C713E-2B5C-8942-BBC8-F41E0C8EB2A5}" type="pres">
      <dgm:prSet presAssocID="{1EFBECF4-0C21-7744-8174-510A4D28FB1A}" presName="horz2" presStyleCnt="0"/>
      <dgm:spPr/>
    </dgm:pt>
    <dgm:pt modelId="{56C39E6F-2D41-4747-B490-F024987FC8B5}" type="pres">
      <dgm:prSet presAssocID="{1EFBECF4-0C21-7744-8174-510A4D28FB1A}" presName="horzSpace2" presStyleCnt="0"/>
      <dgm:spPr/>
    </dgm:pt>
    <dgm:pt modelId="{FEE598C8-D8D1-7C4A-9072-9229123FDFD4}" type="pres">
      <dgm:prSet presAssocID="{1EFBECF4-0C21-7744-8174-510A4D28FB1A}" presName="tx2" presStyleLbl="revTx" presStyleIdx="3" presStyleCnt="4"/>
      <dgm:spPr/>
      <dgm:t>
        <a:bodyPr/>
        <a:lstStyle/>
        <a:p>
          <a:endParaRPr lang="fr-FR"/>
        </a:p>
      </dgm:t>
    </dgm:pt>
    <dgm:pt modelId="{0E9129A4-DA72-E845-8279-204C55E4315D}" type="pres">
      <dgm:prSet presAssocID="{1EFBECF4-0C21-7744-8174-510A4D28FB1A}" presName="vert2" presStyleCnt="0"/>
      <dgm:spPr/>
    </dgm:pt>
    <dgm:pt modelId="{DB858908-1BB0-9E48-AE2A-8AF329B50CF6}" type="pres">
      <dgm:prSet presAssocID="{1EFBECF4-0C21-7744-8174-510A4D28FB1A}" presName="thinLine2b" presStyleLbl="callout" presStyleIdx="2" presStyleCnt="3"/>
      <dgm:spPr/>
    </dgm:pt>
    <dgm:pt modelId="{3390EAFC-E238-1A4C-8538-16B1A50E4262}" type="pres">
      <dgm:prSet presAssocID="{1EFBECF4-0C21-7744-8174-510A4D28FB1A}" presName="vertSpace2b" presStyleCnt="0"/>
      <dgm:spPr/>
    </dgm:pt>
  </dgm:ptLst>
  <dgm:cxnLst>
    <dgm:cxn modelId="{83F255D3-E0C7-9542-8C71-B5F28F16E53F}" type="presOf" srcId="{FDE13116-104B-834A-BCA8-F709969BF0AB}" destId="{C1CE310E-B80A-B94B-9E89-5CBA44EC0C53}" srcOrd="0" destOrd="0" presId="urn:microsoft.com/office/officeart/2008/layout/LinedList"/>
    <dgm:cxn modelId="{4D5111A0-8CE0-D34B-B24A-C47363B180DD}" type="presOf" srcId="{5BC30E1E-E922-5A42-9B3C-A676ED2AF58A}" destId="{3F9341E9-717D-3047-9AA6-79B65F91B290}" srcOrd="0" destOrd="0" presId="urn:microsoft.com/office/officeart/2008/layout/LinedList"/>
    <dgm:cxn modelId="{F29232AB-3A95-CE4B-8989-A4FA73288A35}" srcId="{5BC30E1E-E922-5A42-9B3C-A676ED2AF58A}" destId="{1EFBECF4-0C21-7744-8174-510A4D28FB1A}" srcOrd="2" destOrd="0" parTransId="{1F2046C5-7C35-E74A-996E-2C8F8D0AECD6}" sibTransId="{B8DBBA9E-31A3-394F-AF85-AA5EA90ACACE}"/>
    <dgm:cxn modelId="{31A6CCC1-F3F7-AA44-B3E8-4E490BA6DB6A}" type="presOf" srcId="{D234A9C7-11E3-9A4E-A841-9F8ECD2B2070}" destId="{F9061616-3351-2942-B39F-E9534B9B2342}" srcOrd="0" destOrd="0" presId="urn:microsoft.com/office/officeart/2008/layout/LinedList"/>
    <dgm:cxn modelId="{F72A4F2D-B597-9945-8CF3-18974621379B}" srcId="{3611412B-478B-2E45-AF73-7150FE37A072}" destId="{5BC30E1E-E922-5A42-9B3C-A676ED2AF58A}" srcOrd="0" destOrd="0" parTransId="{A1B1AA3F-02C5-034E-AD15-920F8FC46DF6}" sibTransId="{C146DAA7-28D7-9B4C-876D-A9064E91CCF4}"/>
    <dgm:cxn modelId="{71ADDEF4-A22B-0D47-8DF6-E3343B292951}" type="presOf" srcId="{3611412B-478B-2E45-AF73-7150FE37A072}" destId="{A5AEBD38-1721-7F49-BE6B-0191BE013AE1}" srcOrd="0" destOrd="0" presId="urn:microsoft.com/office/officeart/2008/layout/LinedList"/>
    <dgm:cxn modelId="{B0A80BE2-32D9-5F44-BE6F-2C0A544BF3B0}" srcId="{5BC30E1E-E922-5A42-9B3C-A676ED2AF58A}" destId="{FDE13116-104B-834A-BCA8-F709969BF0AB}" srcOrd="1" destOrd="0" parTransId="{3F1BC893-5E6C-B547-88B8-1CA1B1EE812C}" sibTransId="{65A1D974-7535-4841-9F6D-E30BEAA1E991}"/>
    <dgm:cxn modelId="{DDD0897B-868C-6C4E-B515-84794F5415E6}" type="presOf" srcId="{1EFBECF4-0C21-7744-8174-510A4D28FB1A}" destId="{FEE598C8-D8D1-7C4A-9072-9229123FDFD4}" srcOrd="0" destOrd="0" presId="urn:microsoft.com/office/officeart/2008/layout/LinedList"/>
    <dgm:cxn modelId="{56FB8398-BAE7-7A42-A69A-5E9DE11C9432}" srcId="{5BC30E1E-E922-5A42-9B3C-A676ED2AF58A}" destId="{D234A9C7-11E3-9A4E-A841-9F8ECD2B2070}" srcOrd="0" destOrd="0" parTransId="{1CB58054-0831-9747-9957-47BE28F56295}" sibTransId="{E5915867-4B91-B449-A4D2-FD5A17B34F71}"/>
    <dgm:cxn modelId="{9B8D64B4-D39B-4C46-90EF-97B3B5727D72}" type="presParOf" srcId="{A5AEBD38-1721-7F49-BE6B-0191BE013AE1}" destId="{C90187A8-242B-8C41-A0F5-E5B35909D339}" srcOrd="0" destOrd="0" presId="urn:microsoft.com/office/officeart/2008/layout/LinedList"/>
    <dgm:cxn modelId="{F2ECEE0C-2A45-1946-8CB9-4AB7424F5D25}" type="presParOf" srcId="{A5AEBD38-1721-7F49-BE6B-0191BE013AE1}" destId="{D05F3AC0-37BA-9145-A1DE-F3ACE406DF26}" srcOrd="1" destOrd="0" presId="urn:microsoft.com/office/officeart/2008/layout/LinedList"/>
    <dgm:cxn modelId="{0C65E849-1F3A-C84A-85AE-A007933F554E}" type="presParOf" srcId="{D05F3AC0-37BA-9145-A1DE-F3ACE406DF26}" destId="{3F9341E9-717D-3047-9AA6-79B65F91B290}" srcOrd="0" destOrd="0" presId="urn:microsoft.com/office/officeart/2008/layout/LinedList"/>
    <dgm:cxn modelId="{350B7D1B-6AA4-6046-ADE4-F68B606AF118}" type="presParOf" srcId="{D05F3AC0-37BA-9145-A1DE-F3ACE406DF26}" destId="{F256B7BD-45FB-3943-8D2B-A92D8D4183F1}" srcOrd="1" destOrd="0" presId="urn:microsoft.com/office/officeart/2008/layout/LinedList"/>
    <dgm:cxn modelId="{809030D1-246B-7C4B-B561-376F1A2BEEBE}" type="presParOf" srcId="{F256B7BD-45FB-3943-8D2B-A92D8D4183F1}" destId="{B3FE70AD-E03A-C14F-87CB-CBF65984C9BD}" srcOrd="0" destOrd="0" presId="urn:microsoft.com/office/officeart/2008/layout/LinedList"/>
    <dgm:cxn modelId="{AD373304-33C2-5245-8B0D-2C511BA0C9CC}" type="presParOf" srcId="{F256B7BD-45FB-3943-8D2B-A92D8D4183F1}" destId="{99261DF5-898A-284D-A421-E0BD17E14B94}" srcOrd="1" destOrd="0" presId="urn:microsoft.com/office/officeart/2008/layout/LinedList"/>
    <dgm:cxn modelId="{9D6703C6-7985-AA40-85A2-0C8323C0D70B}" type="presParOf" srcId="{99261DF5-898A-284D-A421-E0BD17E14B94}" destId="{C275FDB1-C32E-3B4A-A3CF-90B38E6CC37D}" srcOrd="0" destOrd="0" presId="urn:microsoft.com/office/officeart/2008/layout/LinedList"/>
    <dgm:cxn modelId="{6B45892B-D009-9745-98DF-4647B7F38AC2}" type="presParOf" srcId="{99261DF5-898A-284D-A421-E0BD17E14B94}" destId="{F9061616-3351-2942-B39F-E9534B9B2342}" srcOrd="1" destOrd="0" presId="urn:microsoft.com/office/officeart/2008/layout/LinedList"/>
    <dgm:cxn modelId="{3216D087-3017-B54A-8F4A-80FB5C39052A}" type="presParOf" srcId="{99261DF5-898A-284D-A421-E0BD17E14B94}" destId="{13BB7579-DDCE-4C42-BF57-6FC713288407}" srcOrd="2" destOrd="0" presId="urn:microsoft.com/office/officeart/2008/layout/LinedList"/>
    <dgm:cxn modelId="{356ACAD4-BBAE-EF4E-B59D-66EBEAD3C6E2}" type="presParOf" srcId="{F256B7BD-45FB-3943-8D2B-A92D8D4183F1}" destId="{9EA47916-FB52-5749-B7EB-890BDCCDE80F}" srcOrd="2" destOrd="0" presId="urn:microsoft.com/office/officeart/2008/layout/LinedList"/>
    <dgm:cxn modelId="{040D4EE9-B6EE-0043-95C2-A24013848AAB}" type="presParOf" srcId="{F256B7BD-45FB-3943-8D2B-A92D8D4183F1}" destId="{D42E4133-61E0-5647-8AC9-73DB3F6DBC13}" srcOrd="3" destOrd="0" presId="urn:microsoft.com/office/officeart/2008/layout/LinedList"/>
    <dgm:cxn modelId="{BFA4BB31-A36D-0245-99C9-BA4FAFF771B0}" type="presParOf" srcId="{F256B7BD-45FB-3943-8D2B-A92D8D4183F1}" destId="{E44A23B7-EF5C-0C4E-B8C0-32543D72461D}" srcOrd="4" destOrd="0" presId="urn:microsoft.com/office/officeart/2008/layout/LinedList"/>
    <dgm:cxn modelId="{165A6CA5-397E-D342-BBF8-C8BEB9BFF022}" type="presParOf" srcId="{E44A23B7-EF5C-0C4E-B8C0-32543D72461D}" destId="{74C7BB76-39D0-1144-B517-B21E36BDB5ED}" srcOrd="0" destOrd="0" presId="urn:microsoft.com/office/officeart/2008/layout/LinedList"/>
    <dgm:cxn modelId="{19D147E7-0B93-A440-A8E4-88BEEAC9ECE5}" type="presParOf" srcId="{E44A23B7-EF5C-0C4E-B8C0-32543D72461D}" destId="{C1CE310E-B80A-B94B-9E89-5CBA44EC0C53}" srcOrd="1" destOrd="0" presId="urn:microsoft.com/office/officeart/2008/layout/LinedList"/>
    <dgm:cxn modelId="{0E83B4DA-365C-C844-A663-989305D02196}" type="presParOf" srcId="{E44A23B7-EF5C-0C4E-B8C0-32543D72461D}" destId="{CC5DE2E7-0155-614E-8A70-46D038DE0CB5}" srcOrd="2" destOrd="0" presId="urn:microsoft.com/office/officeart/2008/layout/LinedList"/>
    <dgm:cxn modelId="{A5775A10-6D33-074D-BA12-387BE58D9DE2}" type="presParOf" srcId="{F256B7BD-45FB-3943-8D2B-A92D8D4183F1}" destId="{043492E2-EF15-5045-A75F-E0A9D290A37B}" srcOrd="5" destOrd="0" presId="urn:microsoft.com/office/officeart/2008/layout/LinedList"/>
    <dgm:cxn modelId="{0FBE419F-3D1F-5C47-BA46-81BFC3FE34C3}" type="presParOf" srcId="{F256B7BD-45FB-3943-8D2B-A92D8D4183F1}" destId="{BFB8D34A-AB7B-E646-AB1C-9D2500978FD2}" srcOrd="6" destOrd="0" presId="urn:microsoft.com/office/officeart/2008/layout/LinedList"/>
    <dgm:cxn modelId="{E704F158-A703-C342-AACA-DF191DAEC3C8}" type="presParOf" srcId="{F256B7BD-45FB-3943-8D2B-A92D8D4183F1}" destId="{E93C713E-2B5C-8942-BBC8-F41E0C8EB2A5}" srcOrd="7" destOrd="0" presId="urn:microsoft.com/office/officeart/2008/layout/LinedList"/>
    <dgm:cxn modelId="{62D78E6A-FD96-6D43-B5B5-5DE0852F1660}" type="presParOf" srcId="{E93C713E-2B5C-8942-BBC8-F41E0C8EB2A5}" destId="{56C39E6F-2D41-4747-B490-F024987FC8B5}" srcOrd="0" destOrd="0" presId="urn:microsoft.com/office/officeart/2008/layout/LinedList"/>
    <dgm:cxn modelId="{81C6B41E-2C58-A348-A407-ABDDB130A4D5}" type="presParOf" srcId="{E93C713E-2B5C-8942-BBC8-F41E0C8EB2A5}" destId="{FEE598C8-D8D1-7C4A-9072-9229123FDFD4}" srcOrd="1" destOrd="0" presId="urn:microsoft.com/office/officeart/2008/layout/LinedList"/>
    <dgm:cxn modelId="{D033847B-8734-934F-A0A0-8EB8C8BB37B3}" type="presParOf" srcId="{E93C713E-2B5C-8942-BBC8-F41E0C8EB2A5}" destId="{0E9129A4-DA72-E845-8279-204C55E4315D}" srcOrd="2" destOrd="0" presId="urn:microsoft.com/office/officeart/2008/layout/LinedList"/>
    <dgm:cxn modelId="{14350362-3F7C-5849-8484-15D13F48CB28}" type="presParOf" srcId="{F256B7BD-45FB-3943-8D2B-A92D8D4183F1}" destId="{DB858908-1BB0-9E48-AE2A-8AF329B50CF6}" srcOrd="8" destOrd="0" presId="urn:microsoft.com/office/officeart/2008/layout/LinedList"/>
    <dgm:cxn modelId="{98BFB392-2DE6-044E-8FD9-D516B9D2DBFA}" type="presParOf" srcId="{F256B7BD-45FB-3943-8D2B-A92D8D4183F1}" destId="{3390EAFC-E238-1A4C-8538-16B1A50E4262}"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44E557-BD53-A944-A499-FB3CA89FE4BB}" type="doc">
      <dgm:prSet loTypeId="urn:microsoft.com/office/officeart/2005/8/layout/hierarchy3" loCatId="" qsTypeId="urn:microsoft.com/office/officeart/2005/8/quickstyle/simple4" qsCatId="simple" csTypeId="urn:microsoft.com/office/officeart/2005/8/colors/colorful1" csCatId="colorful" phldr="1"/>
      <dgm:spPr/>
      <dgm:t>
        <a:bodyPr/>
        <a:lstStyle/>
        <a:p>
          <a:endParaRPr lang="fr-FR"/>
        </a:p>
      </dgm:t>
    </dgm:pt>
    <dgm:pt modelId="{E09FCE58-A43C-2E42-B3D7-F17CC501CB94}">
      <dgm:prSet custT="1"/>
      <dgm:spPr/>
      <dgm:t>
        <a:bodyPr/>
        <a:lstStyle/>
        <a:p>
          <a:pPr rtl="0"/>
          <a:r>
            <a:rPr lang="fr-FR" sz="1800" b="1" dirty="0" smtClean="0"/>
            <a:t>L’informatique administrative</a:t>
          </a:r>
          <a:endParaRPr lang="fr-FR" sz="1800" dirty="0"/>
        </a:p>
      </dgm:t>
    </dgm:pt>
    <dgm:pt modelId="{C3C154D9-AADB-034D-A624-96B6A872B0A6}" type="parTrans" cxnId="{0FA6FF1B-948F-DF42-970A-9071F7AD98B9}">
      <dgm:prSet/>
      <dgm:spPr/>
      <dgm:t>
        <a:bodyPr/>
        <a:lstStyle/>
        <a:p>
          <a:endParaRPr lang="fr-FR"/>
        </a:p>
      </dgm:t>
    </dgm:pt>
    <dgm:pt modelId="{D5D9328B-D581-594B-AFA4-7F1CE7FCBFA0}" type="sibTrans" cxnId="{0FA6FF1B-948F-DF42-970A-9071F7AD98B9}">
      <dgm:prSet/>
      <dgm:spPr/>
      <dgm:t>
        <a:bodyPr/>
        <a:lstStyle/>
        <a:p>
          <a:endParaRPr lang="fr-FR"/>
        </a:p>
      </dgm:t>
    </dgm:pt>
    <dgm:pt modelId="{E569B466-B91D-E74F-87D8-76CAC58A3FBD}">
      <dgm:prSet/>
      <dgm:spPr/>
      <dgm:t>
        <a:bodyPr/>
        <a:lstStyle/>
        <a:p>
          <a:pPr rtl="0"/>
          <a:r>
            <a:rPr lang="fr-FR" b="1" dirty="0" smtClean="0"/>
            <a:t>Matériel </a:t>
          </a:r>
          <a:r>
            <a:rPr lang="fr-FR" b="1" dirty="0" smtClean="0"/>
            <a:t>et </a:t>
          </a:r>
          <a:r>
            <a:rPr lang="fr-FR" b="1" dirty="0" smtClean="0"/>
            <a:t>applications </a:t>
          </a:r>
          <a:r>
            <a:rPr lang="fr-FR" b="1" dirty="0" smtClean="0"/>
            <a:t>de </a:t>
          </a:r>
          <a:r>
            <a:rPr lang="fr-FR" b="1" dirty="0" smtClean="0"/>
            <a:t>gestion</a:t>
          </a:r>
          <a:endParaRPr lang="fr-FR" b="1" dirty="0"/>
        </a:p>
      </dgm:t>
    </dgm:pt>
    <dgm:pt modelId="{8AC474E7-B131-F740-B140-A056CBA281C9}" type="parTrans" cxnId="{1E97E70A-119B-0B4F-8A6A-0B1D7D857F76}">
      <dgm:prSet/>
      <dgm:spPr/>
      <dgm:t>
        <a:bodyPr/>
        <a:lstStyle/>
        <a:p>
          <a:endParaRPr lang="fr-FR"/>
        </a:p>
      </dgm:t>
    </dgm:pt>
    <dgm:pt modelId="{A4B27AFD-4C4A-1D4E-8EDC-23BE03EB58A1}" type="sibTrans" cxnId="{1E97E70A-119B-0B4F-8A6A-0B1D7D857F76}">
      <dgm:prSet/>
      <dgm:spPr/>
      <dgm:t>
        <a:bodyPr/>
        <a:lstStyle/>
        <a:p>
          <a:endParaRPr lang="fr-FR"/>
        </a:p>
      </dgm:t>
    </dgm:pt>
    <dgm:pt modelId="{11D30682-73E5-514C-B0AB-B32FAC23AA1E}">
      <dgm:prSet/>
      <dgm:spPr/>
      <dgm:t>
        <a:bodyPr/>
        <a:lstStyle/>
        <a:p>
          <a:pPr rtl="0"/>
          <a:r>
            <a:rPr lang="fr-FR" b="1" dirty="0" smtClean="0"/>
            <a:t>Gestion de l’infrastructure </a:t>
          </a:r>
          <a:r>
            <a:rPr lang="fr-FR" b="1" dirty="0" smtClean="0"/>
            <a:t>technique</a:t>
          </a:r>
          <a:endParaRPr lang="fr-FR" dirty="0"/>
        </a:p>
      </dgm:t>
    </dgm:pt>
    <dgm:pt modelId="{A0870420-C136-FA43-92FA-41A5CCFBE0B4}" type="parTrans" cxnId="{190A8535-3F37-524D-98F8-0624A0BE1F95}">
      <dgm:prSet/>
      <dgm:spPr/>
      <dgm:t>
        <a:bodyPr/>
        <a:lstStyle/>
        <a:p>
          <a:endParaRPr lang="fr-FR"/>
        </a:p>
      </dgm:t>
    </dgm:pt>
    <dgm:pt modelId="{269129E6-5229-154A-A689-C7D485591A0A}" type="sibTrans" cxnId="{190A8535-3F37-524D-98F8-0624A0BE1F95}">
      <dgm:prSet/>
      <dgm:spPr/>
      <dgm:t>
        <a:bodyPr/>
        <a:lstStyle/>
        <a:p>
          <a:endParaRPr lang="fr-FR"/>
        </a:p>
      </dgm:t>
    </dgm:pt>
    <dgm:pt modelId="{40F3A14C-F662-784C-A7CF-9BA148890590}">
      <dgm:prSet/>
      <dgm:spPr/>
      <dgm:t>
        <a:bodyPr/>
        <a:lstStyle/>
        <a:p>
          <a:pPr rtl="0"/>
          <a:r>
            <a:rPr lang="fr-FR" b="1" dirty="0" smtClean="0"/>
            <a:t>Approche centrée sur les </a:t>
          </a:r>
          <a:r>
            <a:rPr lang="fr-FR" b="1" dirty="0" smtClean="0"/>
            <a:t>métiers</a:t>
          </a:r>
          <a:endParaRPr lang="fr-FR" dirty="0"/>
        </a:p>
      </dgm:t>
    </dgm:pt>
    <dgm:pt modelId="{F07B9A30-8331-C144-9FF7-88DA53D81503}" type="parTrans" cxnId="{B183681F-79EB-7B48-B512-18B65F596A23}">
      <dgm:prSet/>
      <dgm:spPr/>
      <dgm:t>
        <a:bodyPr/>
        <a:lstStyle/>
        <a:p>
          <a:endParaRPr lang="fr-FR"/>
        </a:p>
      </dgm:t>
    </dgm:pt>
    <dgm:pt modelId="{6C5B517E-922A-5B4B-8828-AE120E7C122E}" type="sibTrans" cxnId="{B183681F-79EB-7B48-B512-18B65F596A23}">
      <dgm:prSet/>
      <dgm:spPr/>
      <dgm:t>
        <a:bodyPr/>
        <a:lstStyle/>
        <a:p>
          <a:endParaRPr lang="fr-FR"/>
        </a:p>
      </dgm:t>
    </dgm:pt>
    <dgm:pt modelId="{F5A2C627-269E-C94A-B67B-98664278EDF6}">
      <dgm:prSet/>
      <dgm:spPr/>
      <dgm:t>
        <a:bodyPr/>
        <a:lstStyle/>
        <a:p>
          <a:pPr rtl="0"/>
          <a:r>
            <a:rPr lang="fr-FR" b="1" dirty="0" smtClean="0"/>
            <a:t>Logique linéaire de </a:t>
          </a:r>
          <a:r>
            <a:rPr lang="fr-FR" b="1" dirty="0" smtClean="0"/>
            <a:t>développement</a:t>
          </a:r>
          <a:endParaRPr lang="fr-FR" dirty="0"/>
        </a:p>
      </dgm:t>
    </dgm:pt>
    <dgm:pt modelId="{EA7D3D3A-CDCD-CA41-94B7-E4666FAE3CC1}" type="parTrans" cxnId="{FDE54545-DA90-E945-A6E7-2074383AF3EE}">
      <dgm:prSet/>
      <dgm:spPr/>
      <dgm:t>
        <a:bodyPr/>
        <a:lstStyle/>
        <a:p>
          <a:endParaRPr lang="fr-FR"/>
        </a:p>
      </dgm:t>
    </dgm:pt>
    <dgm:pt modelId="{3D60C1E9-A964-A444-BB37-3079BA70370B}" type="sibTrans" cxnId="{FDE54545-DA90-E945-A6E7-2074383AF3EE}">
      <dgm:prSet/>
      <dgm:spPr/>
      <dgm:t>
        <a:bodyPr/>
        <a:lstStyle/>
        <a:p>
          <a:endParaRPr lang="fr-FR"/>
        </a:p>
      </dgm:t>
    </dgm:pt>
    <dgm:pt modelId="{B847CF01-AE57-9A41-85B2-1D235E410263}">
      <dgm:prSet custT="1"/>
      <dgm:spPr/>
      <dgm:t>
        <a:bodyPr/>
        <a:lstStyle/>
        <a:p>
          <a:pPr rtl="0"/>
          <a:r>
            <a:rPr lang="fr-FR" sz="1800" b="1" dirty="0" smtClean="0"/>
            <a:t>La simplification administrative</a:t>
          </a:r>
          <a:endParaRPr lang="fr-FR" sz="1800" dirty="0"/>
        </a:p>
      </dgm:t>
    </dgm:pt>
    <dgm:pt modelId="{C4544D1C-912E-6048-8186-C23F08840977}" type="parTrans" cxnId="{EBB89BBF-9B71-FD43-8825-84AF5BEBC6EC}">
      <dgm:prSet/>
      <dgm:spPr/>
      <dgm:t>
        <a:bodyPr/>
        <a:lstStyle/>
        <a:p>
          <a:endParaRPr lang="fr-FR"/>
        </a:p>
      </dgm:t>
    </dgm:pt>
    <dgm:pt modelId="{60C47CB2-B51A-B445-B015-629741B24C6E}" type="sibTrans" cxnId="{EBB89BBF-9B71-FD43-8825-84AF5BEBC6EC}">
      <dgm:prSet/>
      <dgm:spPr/>
      <dgm:t>
        <a:bodyPr/>
        <a:lstStyle/>
        <a:p>
          <a:endParaRPr lang="fr-FR"/>
        </a:p>
      </dgm:t>
    </dgm:pt>
    <dgm:pt modelId="{31709FE0-49C6-7643-B6A8-1B807FE57917}">
      <dgm:prSet/>
      <dgm:spPr/>
      <dgm:t>
        <a:bodyPr/>
        <a:lstStyle/>
        <a:p>
          <a:pPr rtl="0"/>
          <a:r>
            <a:rPr lang="fr-FR" b="1" dirty="0" smtClean="0"/>
            <a:t>Transformer </a:t>
          </a:r>
          <a:r>
            <a:rPr lang="fr-FR" b="1" dirty="0" smtClean="0"/>
            <a:t>le travail </a:t>
          </a:r>
          <a:r>
            <a:rPr lang="fr-FR" b="1" dirty="0" smtClean="0"/>
            <a:t>administratif par le digital</a:t>
          </a:r>
          <a:endParaRPr lang="fr-FR" b="1" dirty="0"/>
        </a:p>
      </dgm:t>
    </dgm:pt>
    <dgm:pt modelId="{9E962D26-1ADC-754D-B4B6-3C9992A89514}" type="parTrans" cxnId="{FECE0C56-6BB9-EC48-9B4C-82E13D0E52AA}">
      <dgm:prSet/>
      <dgm:spPr/>
      <dgm:t>
        <a:bodyPr/>
        <a:lstStyle/>
        <a:p>
          <a:endParaRPr lang="fr-FR"/>
        </a:p>
      </dgm:t>
    </dgm:pt>
    <dgm:pt modelId="{0256AA5A-7544-8A48-BCD9-3C3E59E34130}" type="sibTrans" cxnId="{FECE0C56-6BB9-EC48-9B4C-82E13D0E52AA}">
      <dgm:prSet/>
      <dgm:spPr/>
      <dgm:t>
        <a:bodyPr/>
        <a:lstStyle/>
        <a:p>
          <a:endParaRPr lang="fr-FR"/>
        </a:p>
      </dgm:t>
    </dgm:pt>
    <dgm:pt modelId="{FF2677CA-89FD-1F4F-AD73-7461BC0EB5F5}">
      <dgm:prSet/>
      <dgm:spPr/>
      <dgm:t>
        <a:bodyPr/>
        <a:lstStyle/>
        <a:p>
          <a:pPr rtl="0"/>
          <a:r>
            <a:rPr lang="fr-FR" b="1" dirty="0" smtClean="0"/>
            <a:t>Dématérialisation / automatisation</a:t>
          </a:r>
          <a:endParaRPr lang="fr-FR" b="1" dirty="0"/>
        </a:p>
      </dgm:t>
    </dgm:pt>
    <dgm:pt modelId="{EF969D1B-4598-FF41-BD6C-203309747BA2}" type="parTrans" cxnId="{655A79E6-D75D-384E-8638-B245B25859AF}">
      <dgm:prSet/>
      <dgm:spPr/>
      <dgm:t>
        <a:bodyPr/>
        <a:lstStyle/>
        <a:p>
          <a:endParaRPr lang="fr-FR"/>
        </a:p>
      </dgm:t>
    </dgm:pt>
    <dgm:pt modelId="{417EA955-5A70-344E-AA49-05C54684C7FC}" type="sibTrans" cxnId="{655A79E6-D75D-384E-8638-B245B25859AF}">
      <dgm:prSet/>
      <dgm:spPr/>
      <dgm:t>
        <a:bodyPr/>
        <a:lstStyle/>
        <a:p>
          <a:endParaRPr lang="fr-FR"/>
        </a:p>
      </dgm:t>
    </dgm:pt>
    <dgm:pt modelId="{DF2088C9-1E16-154D-8C59-7207621E327B}">
      <dgm:prSet/>
      <dgm:spPr/>
      <dgm:t>
        <a:bodyPr/>
        <a:lstStyle/>
        <a:p>
          <a:pPr rtl="0"/>
          <a:r>
            <a:rPr lang="fr-FR" b="1" dirty="0" smtClean="0"/>
            <a:t>Accessibilité des </a:t>
          </a:r>
          <a:r>
            <a:rPr lang="fr-FR" b="1" dirty="0" smtClean="0"/>
            <a:t>usagers</a:t>
          </a:r>
          <a:endParaRPr lang="fr-FR" dirty="0"/>
        </a:p>
      </dgm:t>
    </dgm:pt>
    <dgm:pt modelId="{F2472D13-AEED-D843-AFF5-4B72DBE2D6DD}" type="parTrans" cxnId="{C9EDAE5E-5C79-CE44-9553-2486C3EB302C}">
      <dgm:prSet/>
      <dgm:spPr/>
      <dgm:t>
        <a:bodyPr/>
        <a:lstStyle/>
        <a:p>
          <a:endParaRPr lang="fr-FR"/>
        </a:p>
      </dgm:t>
    </dgm:pt>
    <dgm:pt modelId="{9785F575-9149-6941-9BAB-32FDAD4FB989}" type="sibTrans" cxnId="{C9EDAE5E-5C79-CE44-9553-2486C3EB302C}">
      <dgm:prSet/>
      <dgm:spPr/>
      <dgm:t>
        <a:bodyPr/>
        <a:lstStyle/>
        <a:p>
          <a:endParaRPr lang="fr-FR"/>
        </a:p>
      </dgm:t>
    </dgm:pt>
    <dgm:pt modelId="{B0E75DD0-000F-C943-95C4-D6649194BDBD}">
      <dgm:prSet/>
      <dgm:spPr/>
      <dgm:t>
        <a:bodyPr/>
        <a:lstStyle/>
        <a:p>
          <a:pPr rtl="0"/>
          <a:r>
            <a:rPr lang="fr-FR" b="1" dirty="0" smtClean="0"/>
            <a:t>Logique itérative de </a:t>
          </a:r>
          <a:r>
            <a:rPr lang="fr-FR" b="1" dirty="0" smtClean="0"/>
            <a:t>développement</a:t>
          </a:r>
          <a:endParaRPr lang="fr-FR" b="1" dirty="0"/>
        </a:p>
      </dgm:t>
    </dgm:pt>
    <dgm:pt modelId="{85F03FB8-BD9E-9C45-B996-E685F8AC59F9}" type="parTrans" cxnId="{A4DAFEE9-1518-4D44-982E-463897D93BA6}">
      <dgm:prSet/>
      <dgm:spPr/>
      <dgm:t>
        <a:bodyPr/>
        <a:lstStyle/>
        <a:p>
          <a:endParaRPr lang="fr-FR"/>
        </a:p>
      </dgm:t>
    </dgm:pt>
    <dgm:pt modelId="{552D0E86-247D-974B-A9D1-8F98225F6861}" type="sibTrans" cxnId="{A4DAFEE9-1518-4D44-982E-463897D93BA6}">
      <dgm:prSet/>
      <dgm:spPr/>
      <dgm:t>
        <a:bodyPr/>
        <a:lstStyle/>
        <a:p>
          <a:endParaRPr lang="fr-FR"/>
        </a:p>
      </dgm:t>
    </dgm:pt>
    <dgm:pt modelId="{AB97A3C4-36D1-DC43-AA61-73BC956BC9B2}">
      <dgm:prSet custT="1"/>
      <dgm:spPr/>
      <dgm:t>
        <a:bodyPr/>
        <a:lstStyle/>
        <a:p>
          <a:pPr rtl="0"/>
          <a:r>
            <a:rPr lang="fr-FR" sz="1800" b="1" dirty="0" smtClean="0"/>
            <a:t>L’informatique métier</a:t>
          </a:r>
          <a:endParaRPr lang="fr-FR" sz="1800" dirty="0"/>
        </a:p>
      </dgm:t>
    </dgm:pt>
    <dgm:pt modelId="{B2CBA35B-E3B1-1B4F-88CC-CB6DB480C218}" type="parTrans" cxnId="{0054567C-FD39-2741-8746-9531EE406A54}">
      <dgm:prSet/>
      <dgm:spPr/>
      <dgm:t>
        <a:bodyPr/>
        <a:lstStyle/>
        <a:p>
          <a:endParaRPr lang="fr-FR"/>
        </a:p>
      </dgm:t>
    </dgm:pt>
    <dgm:pt modelId="{C5902B70-F6C5-ED44-A62F-D7AE6812C195}" type="sibTrans" cxnId="{0054567C-FD39-2741-8746-9531EE406A54}">
      <dgm:prSet/>
      <dgm:spPr/>
      <dgm:t>
        <a:bodyPr/>
        <a:lstStyle/>
        <a:p>
          <a:endParaRPr lang="fr-FR"/>
        </a:p>
      </dgm:t>
    </dgm:pt>
    <dgm:pt modelId="{F731886F-D306-2448-B3E0-559E8283685D}">
      <dgm:prSet/>
      <dgm:spPr/>
      <dgm:t>
        <a:bodyPr/>
        <a:lstStyle/>
        <a:p>
          <a:pPr rtl="0"/>
          <a:r>
            <a:rPr lang="fr-FR" b="1" dirty="0" smtClean="0"/>
            <a:t>Exploitation </a:t>
          </a:r>
          <a:r>
            <a:rPr lang="fr-FR" b="1" dirty="0" smtClean="0"/>
            <a:t>du digital </a:t>
          </a:r>
          <a:r>
            <a:rPr lang="fr-FR" b="1" dirty="0" smtClean="0"/>
            <a:t>pour l’exercice des </a:t>
          </a:r>
          <a:r>
            <a:rPr lang="fr-FR" b="1" dirty="0" smtClean="0"/>
            <a:t>métiers</a:t>
          </a:r>
          <a:endParaRPr lang="fr-FR" dirty="0"/>
        </a:p>
      </dgm:t>
    </dgm:pt>
    <dgm:pt modelId="{4AFFE081-58F9-E748-A791-F25633677192}" type="parTrans" cxnId="{F014188F-ED1B-2148-AAD1-E16835CB15A7}">
      <dgm:prSet/>
      <dgm:spPr/>
      <dgm:t>
        <a:bodyPr/>
        <a:lstStyle/>
        <a:p>
          <a:endParaRPr lang="fr-FR"/>
        </a:p>
      </dgm:t>
    </dgm:pt>
    <dgm:pt modelId="{E45CCBCF-4F6C-9B4C-8625-17AC69FD79AD}" type="sibTrans" cxnId="{F014188F-ED1B-2148-AAD1-E16835CB15A7}">
      <dgm:prSet/>
      <dgm:spPr/>
      <dgm:t>
        <a:bodyPr/>
        <a:lstStyle/>
        <a:p>
          <a:endParaRPr lang="fr-FR"/>
        </a:p>
      </dgm:t>
    </dgm:pt>
    <dgm:pt modelId="{113B887E-A760-9F41-B3E7-C7D8FBC8ADB6}">
      <dgm:prSet/>
      <dgm:spPr/>
      <dgm:t>
        <a:bodyPr/>
        <a:lstStyle/>
        <a:p>
          <a:pPr rtl="0"/>
          <a:r>
            <a:rPr lang="fr-FR" b="1" dirty="0" smtClean="0"/>
            <a:t>Besoins évolutifs // transformations </a:t>
          </a:r>
          <a:r>
            <a:rPr lang="fr-FR" b="1" dirty="0" smtClean="0"/>
            <a:t>technologiques et </a:t>
          </a:r>
          <a:r>
            <a:rPr lang="fr-FR" b="1" dirty="0" smtClean="0"/>
            <a:t>réglementaires</a:t>
          </a:r>
          <a:endParaRPr lang="fr-FR" b="1" dirty="0"/>
        </a:p>
      </dgm:t>
    </dgm:pt>
    <dgm:pt modelId="{909494A1-5BDB-A446-AEB4-FB0161D34A9D}" type="parTrans" cxnId="{DB48536A-1B32-594E-B9FF-FA04A7FF9268}">
      <dgm:prSet/>
      <dgm:spPr/>
      <dgm:t>
        <a:bodyPr/>
        <a:lstStyle/>
        <a:p>
          <a:endParaRPr lang="fr-FR"/>
        </a:p>
      </dgm:t>
    </dgm:pt>
    <dgm:pt modelId="{B41C7295-9EF0-7846-8A86-A1E50CECB6EF}" type="sibTrans" cxnId="{DB48536A-1B32-594E-B9FF-FA04A7FF9268}">
      <dgm:prSet/>
      <dgm:spPr/>
      <dgm:t>
        <a:bodyPr/>
        <a:lstStyle/>
        <a:p>
          <a:endParaRPr lang="fr-FR"/>
        </a:p>
      </dgm:t>
    </dgm:pt>
    <dgm:pt modelId="{0ADDF763-AE4D-9845-93AC-6CD428394C8A}">
      <dgm:prSet/>
      <dgm:spPr/>
      <dgm:t>
        <a:bodyPr/>
        <a:lstStyle/>
        <a:p>
          <a:pPr rtl="0"/>
          <a:r>
            <a:rPr lang="fr-FR" b="1" dirty="0" smtClean="0"/>
            <a:t>Evolution de la pratique des </a:t>
          </a:r>
          <a:r>
            <a:rPr lang="fr-FR" b="1" dirty="0" smtClean="0"/>
            <a:t>métiers // NGP</a:t>
          </a:r>
          <a:endParaRPr lang="fr-FR" dirty="0"/>
        </a:p>
      </dgm:t>
    </dgm:pt>
    <dgm:pt modelId="{8E9D80AC-9AE7-BB49-9A8B-9B1DF55390E6}" type="parTrans" cxnId="{74F2A1BD-AA16-3E46-ACC6-1D76FEA7FBE3}">
      <dgm:prSet/>
      <dgm:spPr/>
      <dgm:t>
        <a:bodyPr/>
        <a:lstStyle/>
        <a:p>
          <a:endParaRPr lang="fr-FR"/>
        </a:p>
      </dgm:t>
    </dgm:pt>
    <dgm:pt modelId="{F07A19EE-4BBB-CE43-8AF3-0E37AFB8AAC2}" type="sibTrans" cxnId="{74F2A1BD-AA16-3E46-ACC6-1D76FEA7FBE3}">
      <dgm:prSet/>
      <dgm:spPr/>
      <dgm:t>
        <a:bodyPr/>
        <a:lstStyle/>
        <a:p>
          <a:endParaRPr lang="fr-FR"/>
        </a:p>
      </dgm:t>
    </dgm:pt>
    <dgm:pt modelId="{98F39F49-07D0-F74C-83E9-BF08F9929866}">
      <dgm:prSet/>
      <dgm:spPr/>
      <dgm:t>
        <a:bodyPr/>
        <a:lstStyle/>
        <a:p>
          <a:pPr rtl="0"/>
          <a:r>
            <a:rPr lang="fr-FR" b="1" dirty="0" smtClean="0"/>
            <a:t>Autonomisation et logique itérative de </a:t>
          </a:r>
          <a:r>
            <a:rPr lang="fr-FR" b="1" dirty="0" smtClean="0"/>
            <a:t>développement</a:t>
          </a:r>
          <a:endParaRPr lang="fr-FR" b="1" dirty="0"/>
        </a:p>
      </dgm:t>
    </dgm:pt>
    <dgm:pt modelId="{16F9D618-2EA2-AB4E-885A-5EB3BA415375}" type="parTrans" cxnId="{AA95563A-6E60-C148-8701-E04DABB4527C}">
      <dgm:prSet/>
      <dgm:spPr/>
      <dgm:t>
        <a:bodyPr/>
        <a:lstStyle/>
        <a:p>
          <a:endParaRPr lang="fr-FR"/>
        </a:p>
      </dgm:t>
    </dgm:pt>
    <dgm:pt modelId="{2EDD55B4-DEEE-374E-AA46-628486818F94}" type="sibTrans" cxnId="{AA95563A-6E60-C148-8701-E04DABB4527C}">
      <dgm:prSet/>
      <dgm:spPr/>
      <dgm:t>
        <a:bodyPr/>
        <a:lstStyle/>
        <a:p>
          <a:endParaRPr lang="fr-FR"/>
        </a:p>
      </dgm:t>
    </dgm:pt>
    <dgm:pt modelId="{F9523587-70E7-1041-8C14-81835B72B533}" type="pres">
      <dgm:prSet presAssocID="{8C44E557-BD53-A944-A499-FB3CA89FE4BB}" presName="diagram" presStyleCnt="0">
        <dgm:presLayoutVars>
          <dgm:chPref val="1"/>
          <dgm:dir/>
          <dgm:animOne val="branch"/>
          <dgm:animLvl val="lvl"/>
          <dgm:resizeHandles/>
        </dgm:presLayoutVars>
      </dgm:prSet>
      <dgm:spPr/>
      <dgm:t>
        <a:bodyPr/>
        <a:lstStyle/>
        <a:p>
          <a:endParaRPr lang="fr-FR"/>
        </a:p>
      </dgm:t>
    </dgm:pt>
    <dgm:pt modelId="{51D63067-4F7E-8A45-AE74-2A662AB7E506}" type="pres">
      <dgm:prSet presAssocID="{E09FCE58-A43C-2E42-B3D7-F17CC501CB94}" presName="root" presStyleCnt="0"/>
      <dgm:spPr/>
    </dgm:pt>
    <dgm:pt modelId="{FDFD4C20-1230-A44C-B760-1FA6D2D49D3D}" type="pres">
      <dgm:prSet presAssocID="{E09FCE58-A43C-2E42-B3D7-F17CC501CB94}" presName="rootComposite" presStyleCnt="0"/>
      <dgm:spPr/>
    </dgm:pt>
    <dgm:pt modelId="{D92106F8-3F9C-0D4E-9654-DDACB1F78237}" type="pres">
      <dgm:prSet presAssocID="{E09FCE58-A43C-2E42-B3D7-F17CC501CB94}" presName="rootText" presStyleLbl="node1" presStyleIdx="0" presStyleCnt="3" custScaleX="216001"/>
      <dgm:spPr/>
      <dgm:t>
        <a:bodyPr/>
        <a:lstStyle/>
        <a:p>
          <a:endParaRPr lang="fr-FR"/>
        </a:p>
      </dgm:t>
    </dgm:pt>
    <dgm:pt modelId="{9FD22E9C-3C15-3C46-B404-7B425B33D50C}" type="pres">
      <dgm:prSet presAssocID="{E09FCE58-A43C-2E42-B3D7-F17CC501CB94}" presName="rootConnector" presStyleLbl="node1" presStyleIdx="0" presStyleCnt="3"/>
      <dgm:spPr/>
      <dgm:t>
        <a:bodyPr/>
        <a:lstStyle/>
        <a:p>
          <a:endParaRPr lang="fr-FR"/>
        </a:p>
      </dgm:t>
    </dgm:pt>
    <dgm:pt modelId="{68D69BAC-6C93-844A-8D05-2C316133F94F}" type="pres">
      <dgm:prSet presAssocID="{E09FCE58-A43C-2E42-B3D7-F17CC501CB94}" presName="childShape" presStyleCnt="0"/>
      <dgm:spPr/>
    </dgm:pt>
    <dgm:pt modelId="{E0922B6F-4A31-2443-82F4-1441E926E437}" type="pres">
      <dgm:prSet presAssocID="{8AC474E7-B131-F740-B140-A056CBA281C9}" presName="Name13" presStyleLbl="parChTrans1D2" presStyleIdx="0" presStyleCnt="12"/>
      <dgm:spPr/>
      <dgm:t>
        <a:bodyPr/>
        <a:lstStyle/>
        <a:p>
          <a:endParaRPr lang="fr-FR"/>
        </a:p>
      </dgm:t>
    </dgm:pt>
    <dgm:pt modelId="{FF49201D-4A7D-554C-9FF3-2EFAE9D3B1C6}" type="pres">
      <dgm:prSet presAssocID="{E569B466-B91D-E74F-87D8-76CAC58A3FBD}" presName="childText" presStyleLbl="bgAcc1" presStyleIdx="0" presStyleCnt="12" custScaleX="235221">
        <dgm:presLayoutVars>
          <dgm:bulletEnabled val="1"/>
        </dgm:presLayoutVars>
      </dgm:prSet>
      <dgm:spPr/>
      <dgm:t>
        <a:bodyPr/>
        <a:lstStyle/>
        <a:p>
          <a:endParaRPr lang="fr-FR"/>
        </a:p>
      </dgm:t>
    </dgm:pt>
    <dgm:pt modelId="{F19C8930-C309-5B40-A708-F6E082F805D9}" type="pres">
      <dgm:prSet presAssocID="{A0870420-C136-FA43-92FA-41A5CCFBE0B4}" presName="Name13" presStyleLbl="parChTrans1D2" presStyleIdx="1" presStyleCnt="12"/>
      <dgm:spPr/>
      <dgm:t>
        <a:bodyPr/>
        <a:lstStyle/>
        <a:p>
          <a:endParaRPr lang="fr-FR"/>
        </a:p>
      </dgm:t>
    </dgm:pt>
    <dgm:pt modelId="{F521051D-327D-074C-AD81-E79D0BF15D9D}" type="pres">
      <dgm:prSet presAssocID="{11D30682-73E5-514C-B0AB-B32FAC23AA1E}" presName="childText" presStyleLbl="bgAcc1" presStyleIdx="1" presStyleCnt="12" custScaleX="235221">
        <dgm:presLayoutVars>
          <dgm:bulletEnabled val="1"/>
        </dgm:presLayoutVars>
      </dgm:prSet>
      <dgm:spPr/>
      <dgm:t>
        <a:bodyPr/>
        <a:lstStyle/>
        <a:p>
          <a:endParaRPr lang="fr-FR"/>
        </a:p>
      </dgm:t>
    </dgm:pt>
    <dgm:pt modelId="{C5F297A4-3859-CF43-99AA-80F44DD147E5}" type="pres">
      <dgm:prSet presAssocID="{F07B9A30-8331-C144-9FF7-88DA53D81503}" presName="Name13" presStyleLbl="parChTrans1D2" presStyleIdx="2" presStyleCnt="12"/>
      <dgm:spPr/>
      <dgm:t>
        <a:bodyPr/>
        <a:lstStyle/>
        <a:p>
          <a:endParaRPr lang="fr-FR"/>
        </a:p>
      </dgm:t>
    </dgm:pt>
    <dgm:pt modelId="{E0953352-2D17-BD49-BEE7-2DE26CDDAD01}" type="pres">
      <dgm:prSet presAssocID="{40F3A14C-F662-784C-A7CF-9BA148890590}" presName="childText" presStyleLbl="bgAcc1" presStyleIdx="2" presStyleCnt="12" custScaleX="235221">
        <dgm:presLayoutVars>
          <dgm:bulletEnabled val="1"/>
        </dgm:presLayoutVars>
      </dgm:prSet>
      <dgm:spPr/>
      <dgm:t>
        <a:bodyPr/>
        <a:lstStyle/>
        <a:p>
          <a:endParaRPr lang="fr-FR"/>
        </a:p>
      </dgm:t>
    </dgm:pt>
    <dgm:pt modelId="{A82A51C2-8921-6642-8879-C49F678E663D}" type="pres">
      <dgm:prSet presAssocID="{EA7D3D3A-CDCD-CA41-94B7-E4666FAE3CC1}" presName="Name13" presStyleLbl="parChTrans1D2" presStyleIdx="3" presStyleCnt="12"/>
      <dgm:spPr/>
      <dgm:t>
        <a:bodyPr/>
        <a:lstStyle/>
        <a:p>
          <a:endParaRPr lang="fr-FR"/>
        </a:p>
      </dgm:t>
    </dgm:pt>
    <dgm:pt modelId="{C91BFB86-E705-C648-BB5C-0E53985C9C84}" type="pres">
      <dgm:prSet presAssocID="{F5A2C627-269E-C94A-B67B-98664278EDF6}" presName="childText" presStyleLbl="bgAcc1" presStyleIdx="3" presStyleCnt="12" custScaleX="235221">
        <dgm:presLayoutVars>
          <dgm:bulletEnabled val="1"/>
        </dgm:presLayoutVars>
      </dgm:prSet>
      <dgm:spPr/>
      <dgm:t>
        <a:bodyPr/>
        <a:lstStyle/>
        <a:p>
          <a:endParaRPr lang="fr-FR"/>
        </a:p>
      </dgm:t>
    </dgm:pt>
    <dgm:pt modelId="{B05340FE-8FA2-1840-95E1-189DBFA7F6D2}" type="pres">
      <dgm:prSet presAssocID="{B847CF01-AE57-9A41-85B2-1D235E410263}" presName="root" presStyleCnt="0"/>
      <dgm:spPr/>
    </dgm:pt>
    <dgm:pt modelId="{BAD11D5F-9AC3-C947-A2D0-88A16F52FC78}" type="pres">
      <dgm:prSet presAssocID="{B847CF01-AE57-9A41-85B2-1D235E410263}" presName="rootComposite" presStyleCnt="0"/>
      <dgm:spPr/>
    </dgm:pt>
    <dgm:pt modelId="{9F88E139-F717-184B-B8BD-A7132E3492E4}" type="pres">
      <dgm:prSet presAssocID="{B847CF01-AE57-9A41-85B2-1D235E410263}" presName="rootText" presStyleLbl="node1" presStyleIdx="1" presStyleCnt="3" custScaleX="216001"/>
      <dgm:spPr/>
      <dgm:t>
        <a:bodyPr/>
        <a:lstStyle/>
        <a:p>
          <a:endParaRPr lang="fr-FR"/>
        </a:p>
      </dgm:t>
    </dgm:pt>
    <dgm:pt modelId="{A6029FD8-909B-944F-8967-DF4033E2F2CC}" type="pres">
      <dgm:prSet presAssocID="{B847CF01-AE57-9A41-85B2-1D235E410263}" presName="rootConnector" presStyleLbl="node1" presStyleIdx="1" presStyleCnt="3"/>
      <dgm:spPr/>
      <dgm:t>
        <a:bodyPr/>
        <a:lstStyle/>
        <a:p>
          <a:endParaRPr lang="fr-FR"/>
        </a:p>
      </dgm:t>
    </dgm:pt>
    <dgm:pt modelId="{9CFEF255-755C-CB41-A0A4-12C940832EF3}" type="pres">
      <dgm:prSet presAssocID="{B847CF01-AE57-9A41-85B2-1D235E410263}" presName="childShape" presStyleCnt="0"/>
      <dgm:spPr/>
    </dgm:pt>
    <dgm:pt modelId="{E359C0DF-B7E5-CA48-9EB3-12A947940F58}" type="pres">
      <dgm:prSet presAssocID="{9E962D26-1ADC-754D-B4B6-3C9992A89514}" presName="Name13" presStyleLbl="parChTrans1D2" presStyleIdx="4" presStyleCnt="12"/>
      <dgm:spPr/>
      <dgm:t>
        <a:bodyPr/>
        <a:lstStyle/>
        <a:p>
          <a:endParaRPr lang="fr-FR"/>
        </a:p>
      </dgm:t>
    </dgm:pt>
    <dgm:pt modelId="{A59E078E-C71C-8046-9D67-4AEF8A0D1655}" type="pres">
      <dgm:prSet presAssocID="{31709FE0-49C6-7643-B6A8-1B807FE57917}" presName="childText" presStyleLbl="bgAcc1" presStyleIdx="4" presStyleCnt="12" custScaleX="228146">
        <dgm:presLayoutVars>
          <dgm:bulletEnabled val="1"/>
        </dgm:presLayoutVars>
      </dgm:prSet>
      <dgm:spPr/>
      <dgm:t>
        <a:bodyPr/>
        <a:lstStyle/>
        <a:p>
          <a:endParaRPr lang="fr-FR"/>
        </a:p>
      </dgm:t>
    </dgm:pt>
    <dgm:pt modelId="{D8036FED-999D-F541-8345-6B0C422EC402}" type="pres">
      <dgm:prSet presAssocID="{EF969D1B-4598-FF41-BD6C-203309747BA2}" presName="Name13" presStyleLbl="parChTrans1D2" presStyleIdx="5" presStyleCnt="12"/>
      <dgm:spPr/>
      <dgm:t>
        <a:bodyPr/>
        <a:lstStyle/>
        <a:p>
          <a:endParaRPr lang="fr-FR"/>
        </a:p>
      </dgm:t>
    </dgm:pt>
    <dgm:pt modelId="{62C19568-FDA7-2641-BA1C-2FD43ECD7181}" type="pres">
      <dgm:prSet presAssocID="{FF2677CA-89FD-1F4F-AD73-7461BC0EB5F5}" presName="childText" presStyleLbl="bgAcc1" presStyleIdx="5" presStyleCnt="12" custScaleX="228146">
        <dgm:presLayoutVars>
          <dgm:bulletEnabled val="1"/>
        </dgm:presLayoutVars>
      </dgm:prSet>
      <dgm:spPr/>
      <dgm:t>
        <a:bodyPr/>
        <a:lstStyle/>
        <a:p>
          <a:endParaRPr lang="fr-FR"/>
        </a:p>
      </dgm:t>
    </dgm:pt>
    <dgm:pt modelId="{3423009E-889D-7F4A-A489-241C3C009CD7}" type="pres">
      <dgm:prSet presAssocID="{F2472D13-AEED-D843-AFF5-4B72DBE2D6DD}" presName="Name13" presStyleLbl="parChTrans1D2" presStyleIdx="6" presStyleCnt="12"/>
      <dgm:spPr/>
      <dgm:t>
        <a:bodyPr/>
        <a:lstStyle/>
        <a:p>
          <a:endParaRPr lang="fr-FR"/>
        </a:p>
      </dgm:t>
    </dgm:pt>
    <dgm:pt modelId="{6B963BC6-4BC8-6D4E-933E-A1980FE61321}" type="pres">
      <dgm:prSet presAssocID="{DF2088C9-1E16-154D-8C59-7207621E327B}" presName="childText" presStyleLbl="bgAcc1" presStyleIdx="6" presStyleCnt="12" custScaleX="228146">
        <dgm:presLayoutVars>
          <dgm:bulletEnabled val="1"/>
        </dgm:presLayoutVars>
      </dgm:prSet>
      <dgm:spPr/>
      <dgm:t>
        <a:bodyPr/>
        <a:lstStyle/>
        <a:p>
          <a:endParaRPr lang="fr-FR"/>
        </a:p>
      </dgm:t>
    </dgm:pt>
    <dgm:pt modelId="{1A3B82C3-29E4-4C4E-B399-8F3DA0973916}" type="pres">
      <dgm:prSet presAssocID="{85F03FB8-BD9E-9C45-B996-E685F8AC59F9}" presName="Name13" presStyleLbl="parChTrans1D2" presStyleIdx="7" presStyleCnt="12"/>
      <dgm:spPr/>
      <dgm:t>
        <a:bodyPr/>
        <a:lstStyle/>
        <a:p>
          <a:endParaRPr lang="fr-FR"/>
        </a:p>
      </dgm:t>
    </dgm:pt>
    <dgm:pt modelId="{9DE8B093-65FF-014E-9DAF-49F1B1166E9C}" type="pres">
      <dgm:prSet presAssocID="{B0E75DD0-000F-C943-95C4-D6649194BDBD}" presName="childText" presStyleLbl="bgAcc1" presStyleIdx="7" presStyleCnt="12" custScaleX="228146">
        <dgm:presLayoutVars>
          <dgm:bulletEnabled val="1"/>
        </dgm:presLayoutVars>
      </dgm:prSet>
      <dgm:spPr/>
      <dgm:t>
        <a:bodyPr/>
        <a:lstStyle/>
        <a:p>
          <a:endParaRPr lang="fr-FR"/>
        </a:p>
      </dgm:t>
    </dgm:pt>
    <dgm:pt modelId="{F06A6C3B-0477-6742-9E14-9B0FF486C5AD}" type="pres">
      <dgm:prSet presAssocID="{AB97A3C4-36D1-DC43-AA61-73BC956BC9B2}" presName="root" presStyleCnt="0"/>
      <dgm:spPr/>
    </dgm:pt>
    <dgm:pt modelId="{555F8C8E-DC1B-664B-8330-797DBFCC2CDD}" type="pres">
      <dgm:prSet presAssocID="{AB97A3C4-36D1-DC43-AA61-73BC956BC9B2}" presName="rootComposite" presStyleCnt="0"/>
      <dgm:spPr/>
    </dgm:pt>
    <dgm:pt modelId="{43C73D37-656E-224F-BFFD-345A1AAFCC9A}" type="pres">
      <dgm:prSet presAssocID="{AB97A3C4-36D1-DC43-AA61-73BC956BC9B2}" presName="rootText" presStyleLbl="node1" presStyleIdx="2" presStyleCnt="3" custScaleX="216001"/>
      <dgm:spPr/>
      <dgm:t>
        <a:bodyPr/>
        <a:lstStyle/>
        <a:p>
          <a:endParaRPr lang="fr-FR"/>
        </a:p>
      </dgm:t>
    </dgm:pt>
    <dgm:pt modelId="{18E10A9F-A316-2849-B5A7-8EFDCCF7B278}" type="pres">
      <dgm:prSet presAssocID="{AB97A3C4-36D1-DC43-AA61-73BC956BC9B2}" presName="rootConnector" presStyleLbl="node1" presStyleIdx="2" presStyleCnt="3"/>
      <dgm:spPr/>
      <dgm:t>
        <a:bodyPr/>
        <a:lstStyle/>
        <a:p>
          <a:endParaRPr lang="fr-FR"/>
        </a:p>
      </dgm:t>
    </dgm:pt>
    <dgm:pt modelId="{CAA1359B-FBF2-8A4F-A016-E360C0D6C0B6}" type="pres">
      <dgm:prSet presAssocID="{AB97A3C4-36D1-DC43-AA61-73BC956BC9B2}" presName="childShape" presStyleCnt="0"/>
      <dgm:spPr/>
    </dgm:pt>
    <dgm:pt modelId="{887B188A-F57A-184B-9C8D-A760AEB4C902}" type="pres">
      <dgm:prSet presAssocID="{4AFFE081-58F9-E748-A791-F25633677192}" presName="Name13" presStyleLbl="parChTrans1D2" presStyleIdx="8" presStyleCnt="12"/>
      <dgm:spPr/>
      <dgm:t>
        <a:bodyPr/>
        <a:lstStyle/>
        <a:p>
          <a:endParaRPr lang="fr-FR"/>
        </a:p>
      </dgm:t>
    </dgm:pt>
    <dgm:pt modelId="{A347432C-682C-1C41-B0C1-C97985D89F1E}" type="pres">
      <dgm:prSet presAssocID="{F731886F-D306-2448-B3E0-559E8283685D}" presName="childText" presStyleLbl="bgAcc1" presStyleIdx="8" presStyleCnt="12" custScaleX="233186">
        <dgm:presLayoutVars>
          <dgm:bulletEnabled val="1"/>
        </dgm:presLayoutVars>
      </dgm:prSet>
      <dgm:spPr/>
      <dgm:t>
        <a:bodyPr/>
        <a:lstStyle/>
        <a:p>
          <a:endParaRPr lang="fr-FR"/>
        </a:p>
      </dgm:t>
    </dgm:pt>
    <dgm:pt modelId="{430257E3-C1C5-E541-A238-6991A187B87C}" type="pres">
      <dgm:prSet presAssocID="{909494A1-5BDB-A446-AEB4-FB0161D34A9D}" presName="Name13" presStyleLbl="parChTrans1D2" presStyleIdx="9" presStyleCnt="12"/>
      <dgm:spPr/>
      <dgm:t>
        <a:bodyPr/>
        <a:lstStyle/>
        <a:p>
          <a:endParaRPr lang="fr-FR"/>
        </a:p>
      </dgm:t>
    </dgm:pt>
    <dgm:pt modelId="{FE45A4AE-E9F4-6A41-AE0E-765E2394086E}" type="pres">
      <dgm:prSet presAssocID="{113B887E-A760-9F41-B3E7-C7D8FBC8ADB6}" presName="childText" presStyleLbl="bgAcc1" presStyleIdx="9" presStyleCnt="12" custScaleX="233186">
        <dgm:presLayoutVars>
          <dgm:bulletEnabled val="1"/>
        </dgm:presLayoutVars>
      </dgm:prSet>
      <dgm:spPr/>
      <dgm:t>
        <a:bodyPr/>
        <a:lstStyle/>
        <a:p>
          <a:endParaRPr lang="fr-FR"/>
        </a:p>
      </dgm:t>
    </dgm:pt>
    <dgm:pt modelId="{BCADB462-BC99-CD41-A0E0-073A7F017480}" type="pres">
      <dgm:prSet presAssocID="{8E9D80AC-9AE7-BB49-9A8B-9B1DF55390E6}" presName="Name13" presStyleLbl="parChTrans1D2" presStyleIdx="10" presStyleCnt="12"/>
      <dgm:spPr/>
      <dgm:t>
        <a:bodyPr/>
        <a:lstStyle/>
        <a:p>
          <a:endParaRPr lang="fr-FR"/>
        </a:p>
      </dgm:t>
    </dgm:pt>
    <dgm:pt modelId="{CB57D0C0-358A-7D4A-9638-F06AE36E0721}" type="pres">
      <dgm:prSet presAssocID="{0ADDF763-AE4D-9845-93AC-6CD428394C8A}" presName="childText" presStyleLbl="bgAcc1" presStyleIdx="10" presStyleCnt="12" custScaleX="233186">
        <dgm:presLayoutVars>
          <dgm:bulletEnabled val="1"/>
        </dgm:presLayoutVars>
      </dgm:prSet>
      <dgm:spPr/>
      <dgm:t>
        <a:bodyPr/>
        <a:lstStyle/>
        <a:p>
          <a:endParaRPr lang="fr-FR"/>
        </a:p>
      </dgm:t>
    </dgm:pt>
    <dgm:pt modelId="{7F75FBAB-7DDA-A742-868E-AE43CBB6A5F9}" type="pres">
      <dgm:prSet presAssocID="{16F9D618-2EA2-AB4E-885A-5EB3BA415375}" presName="Name13" presStyleLbl="parChTrans1D2" presStyleIdx="11" presStyleCnt="12"/>
      <dgm:spPr/>
      <dgm:t>
        <a:bodyPr/>
        <a:lstStyle/>
        <a:p>
          <a:endParaRPr lang="fr-FR"/>
        </a:p>
      </dgm:t>
    </dgm:pt>
    <dgm:pt modelId="{911B8328-A15B-A74F-B429-0D963641E66F}" type="pres">
      <dgm:prSet presAssocID="{98F39F49-07D0-F74C-83E9-BF08F9929866}" presName="childText" presStyleLbl="bgAcc1" presStyleIdx="11" presStyleCnt="12" custScaleX="233186">
        <dgm:presLayoutVars>
          <dgm:bulletEnabled val="1"/>
        </dgm:presLayoutVars>
      </dgm:prSet>
      <dgm:spPr/>
      <dgm:t>
        <a:bodyPr/>
        <a:lstStyle/>
        <a:p>
          <a:endParaRPr lang="fr-FR"/>
        </a:p>
      </dgm:t>
    </dgm:pt>
  </dgm:ptLst>
  <dgm:cxnLst>
    <dgm:cxn modelId="{5244D9A6-D774-DF46-8FD5-1BF811E07121}" type="presOf" srcId="{B847CF01-AE57-9A41-85B2-1D235E410263}" destId="{9F88E139-F717-184B-B8BD-A7132E3492E4}" srcOrd="0" destOrd="0" presId="urn:microsoft.com/office/officeart/2005/8/layout/hierarchy3"/>
    <dgm:cxn modelId="{A4DAFEE9-1518-4D44-982E-463897D93BA6}" srcId="{B847CF01-AE57-9A41-85B2-1D235E410263}" destId="{B0E75DD0-000F-C943-95C4-D6649194BDBD}" srcOrd="3" destOrd="0" parTransId="{85F03FB8-BD9E-9C45-B996-E685F8AC59F9}" sibTransId="{552D0E86-247D-974B-A9D1-8F98225F6861}"/>
    <dgm:cxn modelId="{082F2F2B-47BF-1F4B-A28D-942504813319}" type="presOf" srcId="{E09FCE58-A43C-2E42-B3D7-F17CC501CB94}" destId="{9FD22E9C-3C15-3C46-B404-7B425B33D50C}" srcOrd="1" destOrd="0" presId="urn:microsoft.com/office/officeart/2005/8/layout/hierarchy3"/>
    <dgm:cxn modelId="{3631604E-ED2D-5E42-A30F-E586CEE4AC61}" type="presOf" srcId="{909494A1-5BDB-A446-AEB4-FB0161D34A9D}" destId="{430257E3-C1C5-E541-A238-6991A187B87C}" srcOrd="0" destOrd="0" presId="urn:microsoft.com/office/officeart/2005/8/layout/hierarchy3"/>
    <dgm:cxn modelId="{396BA7BF-1B0A-E242-9ECC-84AE84856F76}" type="presOf" srcId="{F2472D13-AEED-D843-AFF5-4B72DBE2D6DD}" destId="{3423009E-889D-7F4A-A489-241C3C009CD7}" srcOrd="0" destOrd="0" presId="urn:microsoft.com/office/officeart/2005/8/layout/hierarchy3"/>
    <dgm:cxn modelId="{B183681F-79EB-7B48-B512-18B65F596A23}" srcId="{E09FCE58-A43C-2E42-B3D7-F17CC501CB94}" destId="{40F3A14C-F662-784C-A7CF-9BA148890590}" srcOrd="2" destOrd="0" parTransId="{F07B9A30-8331-C144-9FF7-88DA53D81503}" sibTransId="{6C5B517E-922A-5B4B-8828-AE120E7C122E}"/>
    <dgm:cxn modelId="{B32488CD-64C9-2B4A-8E38-B42F1A019C17}" type="presOf" srcId="{85F03FB8-BD9E-9C45-B996-E685F8AC59F9}" destId="{1A3B82C3-29E4-4C4E-B399-8F3DA0973916}" srcOrd="0" destOrd="0" presId="urn:microsoft.com/office/officeart/2005/8/layout/hierarchy3"/>
    <dgm:cxn modelId="{DB48536A-1B32-594E-B9FF-FA04A7FF9268}" srcId="{AB97A3C4-36D1-DC43-AA61-73BC956BC9B2}" destId="{113B887E-A760-9F41-B3E7-C7D8FBC8ADB6}" srcOrd="1" destOrd="0" parTransId="{909494A1-5BDB-A446-AEB4-FB0161D34A9D}" sibTransId="{B41C7295-9EF0-7846-8A86-A1E50CECB6EF}"/>
    <dgm:cxn modelId="{AA95563A-6E60-C148-8701-E04DABB4527C}" srcId="{AB97A3C4-36D1-DC43-AA61-73BC956BC9B2}" destId="{98F39F49-07D0-F74C-83E9-BF08F9929866}" srcOrd="3" destOrd="0" parTransId="{16F9D618-2EA2-AB4E-885A-5EB3BA415375}" sibTransId="{2EDD55B4-DEEE-374E-AA46-628486818F94}"/>
    <dgm:cxn modelId="{1CDF3DBB-0611-994D-A09C-6E2E0E9078AA}" type="presOf" srcId="{DF2088C9-1E16-154D-8C59-7207621E327B}" destId="{6B963BC6-4BC8-6D4E-933E-A1980FE61321}" srcOrd="0" destOrd="0" presId="urn:microsoft.com/office/officeart/2005/8/layout/hierarchy3"/>
    <dgm:cxn modelId="{F014188F-ED1B-2148-AAD1-E16835CB15A7}" srcId="{AB97A3C4-36D1-DC43-AA61-73BC956BC9B2}" destId="{F731886F-D306-2448-B3E0-559E8283685D}" srcOrd="0" destOrd="0" parTransId="{4AFFE081-58F9-E748-A791-F25633677192}" sibTransId="{E45CCBCF-4F6C-9B4C-8625-17AC69FD79AD}"/>
    <dgm:cxn modelId="{06ECEE5D-F218-D542-8702-D8C81199AA1F}" type="presOf" srcId="{A0870420-C136-FA43-92FA-41A5CCFBE0B4}" destId="{F19C8930-C309-5B40-A708-F6E082F805D9}" srcOrd="0" destOrd="0" presId="urn:microsoft.com/office/officeart/2005/8/layout/hierarchy3"/>
    <dgm:cxn modelId="{FECE0C56-6BB9-EC48-9B4C-82E13D0E52AA}" srcId="{B847CF01-AE57-9A41-85B2-1D235E410263}" destId="{31709FE0-49C6-7643-B6A8-1B807FE57917}" srcOrd="0" destOrd="0" parTransId="{9E962D26-1ADC-754D-B4B6-3C9992A89514}" sibTransId="{0256AA5A-7544-8A48-BCD9-3C3E59E34130}"/>
    <dgm:cxn modelId="{1E97E70A-119B-0B4F-8A6A-0B1D7D857F76}" srcId="{E09FCE58-A43C-2E42-B3D7-F17CC501CB94}" destId="{E569B466-B91D-E74F-87D8-76CAC58A3FBD}" srcOrd="0" destOrd="0" parTransId="{8AC474E7-B131-F740-B140-A056CBA281C9}" sibTransId="{A4B27AFD-4C4A-1D4E-8EDC-23BE03EB58A1}"/>
    <dgm:cxn modelId="{0FA6FF1B-948F-DF42-970A-9071F7AD98B9}" srcId="{8C44E557-BD53-A944-A499-FB3CA89FE4BB}" destId="{E09FCE58-A43C-2E42-B3D7-F17CC501CB94}" srcOrd="0" destOrd="0" parTransId="{C3C154D9-AADB-034D-A624-96B6A872B0A6}" sibTransId="{D5D9328B-D581-594B-AFA4-7F1CE7FCBFA0}"/>
    <dgm:cxn modelId="{190A8535-3F37-524D-98F8-0624A0BE1F95}" srcId="{E09FCE58-A43C-2E42-B3D7-F17CC501CB94}" destId="{11D30682-73E5-514C-B0AB-B32FAC23AA1E}" srcOrd="1" destOrd="0" parTransId="{A0870420-C136-FA43-92FA-41A5CCFBE0B4}" sibTransId="{269129E6-5229-154A-A689-C7D485591A0A}"/>
    <dgm:cxn modelId="{102B4403-F07B-A54D-B43B-38930D19B343}" type="presOf" srcId="{E569B466-B91D-E74F-87D8-76CAC58A3FBD}" destId="{FF49201D-4A7D-554C-9FF3-2EFAE9D3B1C6}" srcOrd="0" destOrd="0" presId="urn:microsoft.com/office/officeart/2005/8/layout/hierarchy3"/>
    <dgm:cxn modelId="{4F58C4D3-8A0F-B040-818D-F3CD772E2C9B}" type="presOf" srcId="{16F9D618-2EA2-AB4E-885A-5EB3BA415375}" destId="{7F75FBAB-7DDA-A742-868E-AE43CBB6A5F9}" srcOrd="0" destOrd="0" presId="urn:microsoft.com/office/officeart/2005/8/layout/hierarchy3"/>
    <dgm:cxn modelId="{D47D30BA-42E0-114E-81D8-F10349ACC6F6}" type="presOf" srcId="{98F39F49-07D0-F74C-83E9-BF08F9929866}" destId="{911B8328-A15B-A74F-B429-0D963641E66F}" srcOrd="0" destOrd="0" presId="urn:microsoft.com/office/officeart/2005/8/layout/hierarchy3"/>
    <dgm:cxn modelId="{F38DA11F-8679-0547-95B4-C7C5A1876D46}" type="presOf" srcId="{F07B9A30-8331-C144-9FF7-88DA53D81503}" destId="{C5F297A4-3859-CF43-99AA-80F44DD147E5}" srcOrd="0" destOrd="0" presId="urn:microsoft.com/office/officeart/2005/8/layout/hierarchy3"/>
    <dgm:cxn modelId="{3F1F7CD1-70C9-944D-8816-6C934F074E5B}" type="presOf" srcId="{E09FCE58-A43C-2E42-B3D7-F17CC501CB94}" destId="{D92106F8-3F9C-0D4E-9654-DDACB1F78237}" srcOrd="0" destOrd="0" presId="urn:microsoft.com/office/officeart/2005/8/layout/hierarchy3"/>
    <dgm:cxn modelId="{EBB89BBF-9B71-FD43-8825-84AF5BEBC6EC}" srcId="{8C44E557-BD53-A944-A499-FB3CA89FE4BB}" destId="{B847CF01-AE57-9A41-85B2-1D235E410263}" srcOrd="1" destOrd="0" parTransId="{C4544D1C-912E-6048-8186-C23F08840977}" sibTransId="{60C47CB2-B51A-B445-B015-629741B24C6E}"/>
    <dgm:cxn modelId="{E206A5C7-5A6C-4042-809D-3A01A8ED31A6}" type="presOf" srcId="{EF969D1B-4598-FF41-BD6C-203309747BA2}" destId="{D8036FED-999D-F541-8345-6B0C422EC402}" srcOrd="0" destOrd="0" presId="urn:microsoft.com/office/officeart/2005/8/layout/hierarchy3"/>
    <dgm:cxn modelId="{C9EDAE5E-5C79-CE44-9553-2486C3EB302C}" srcId="{B847CF01-AE57-9A41-85B2-1D235E410263}" destId="{DF2088C9-1E16-154D-8C59-7207621E327B}" srcOrd="2" destOrd="0" parTransId="{F2472D13-AEED-D843-AFF5-4B72DBE2D6DD}" sibTransId="{9785F575-9149-6941-9BAB-32FDAD4FB989}"/>
    <dgm:cxn modelId="{D1833049-BB60-A646-A652-899282B738A8}" type="presOf" srcId="{AB97A3C4-36D1-DC43-AA61-73BC956BC9B2}" destId="{18E10A9F-A316-2849-B5A7-8EFDCCF7B278}" srcOrd="1" destOrd="0" presId="urn:microsoft.com/office/officeart/2005/8/layout/hierarchy3"/>
    <dgm:cxn modelId="{15FDB740-1B4C-0541-BF73-2CCC167E2F4D}" type="presOf" srcId="{11D30682-73E5-514C-B0AB-B32FAC23AA1E}" destId="{F521051D-327D-074C-AD81-E79D0BF15D9D}" srcOrd="0" destOrd="0" presId="urn:microsoft.com/office/officeart/2005/8/layout/hierarchy3"/>
    <dgm:cxn modelId="{6F2BB839-CA4F-D747-AB83-2E1E1C1C7F27}" type="presOf" srcId="{113B887E-A760-9F41-B3E7-C7D8FBC8ADB6}" destId="{FE45A4AE-E9F4-6A41-AE0E-765E2394086E}" srcOrd="0" destOrd="0" presId="urn:microsoft.com/office/officeart/2005/8/layout/hierarchy3"/>
    <dgm:cxn modelId="{16353666-E084-1546-8702-716C72FFC059}" type="presOf" srcId="{4AFFE081-58F9-E748-A791-F25633677192}" destId="{887B188A-F57A-184B-9C8D-A760AEB4C902}" srcOrd="0" destOrd="0" presId="urn:microsoft.com/office/officeart/2005/8/layout/hierarchy3"/>
    <dgm:cxn modelId="{40B6B58E-A431-1847-9B3B-8F96109DB7FB}" type="presOf" srcId="{AB97A3C4-36D1-DC43-AA61-73BC956BC9B2}" destId="{43C73D37-656E-224F-BFFD-345A1AAFCC9A}" srcOrd="0" destOrd="0" presId="urn:microsoft.com/office/officeart/2005/8/layout/hierarchy3"/>
    <dgm:cxn modelId="{CA8FD692-AFB4-934D-995E-E6D148E23833}" type="presOf" srcId="{8AC474E7-B131-F740-B140-A056CBA281C9}" destId="{E0922B6F-4A31-2443-82F4-1441E926E437}" srcOrd="0" destOrd="0" presId="urn:microsoft.com/office/officeart/2005/8/layout/hierarchy3"/>
    <dgm:cxn modelId="{40C3E67A-AFAC-A84D-BA0F-8871836698BC}" type="presOf" srcId="{FF2677CA-89FD-1F4F-AD73-7461BC0EB5F5}" destId="{62C19568-FDA7-2641-BA1C-2FD43ECD7181}" srcOrd="0" destOrd="0" presId="urn:microsoft.com/office/officeart/2005/8/layout/hierarchy3"/>
    <dgm:cxn modelId="{8992EE65-570C-0A4E-A068-2C01ACED267E}" type="presOf" srcId="{F731886F-D306-2448-B3E0-559E8283685D}" destId="{A347432C-682C-1C41-B0C1-C97985D89F1E}" srcOrd="0" destOrd="0" presId="urn:microsoft.com/office/officeart/2005/8/layout/hierarchy3"/>
    <dgm:cxn modelId="{F4EFB406-511F-B349-A522-0D0E957E82AF}" type="presOf" srcId="{40F3A14C-F662-784C-A7CF-9BA148890590}" destId="{E0953352-2D17-BD49-BEE7-2DE26CDDAD01}" srcOrd="0" destOrd="0" presId="urn:microsoft.com/office/officeart/2005/8/layout/hierarchy3"/>
    <dgm:cxn modelId="{0C041150-0758-BD44-A630-6354DA52F2E9}" type="presOf" srcId="{0ADDF763-AE4D-9845-93AC-6CD428394C8A}" destId="{CB57D0C0-358A-7D4A-9638-F06AE36E0721}" srcOrd="0" destOrd="0" presId="urn:microsoft.com/office/officeart/2005/8/layout/hierarchy3"/>
    <dgm:cxn modelId="{FDE54545-DA90-E945-A6E7-2074383AF3EE}" srcId="{E09FCE58-A43C-2E42-B3D7-F17CC501CB94}" destId="{F5A2C627-269E-C94A-B67B-98664278EDF6}" srcOrd="3" destOrd="0" parTransId="{EA7D3D3A-CDCD-CA41-94B7-E4666FAE3CC1}" sibTransId="{3D60C1E9-A964-A444-BB37-3079BA70370B}"/>
    <dgm:cxn modelId="{1FFECC5A-F366-5644-AAE8-8B82DB840D6E}" type="presOf" srcId="{8C44E557-BD53-A944-A499-FB3CA89FE4BB}" destId="{F9523587-70E7-1041-8C14-81835B72B533}" srcOrd="0" destOrd="0" presId="urn:microsoft.com/office/officeart/2005/8/layout/hierarchy3"/>
    <dgm:cxn modelId="{3702B73B-3C51-1A44-9858-67056EF3F755}" type="presOf" srcId="{8E9D80AC-9AE7-BB49-9A8B-9B1DF55390E6}" destId="{BCADB462-BC99-CD41-A0E0-073A7F017480}" srcOrd="0" destOrd="0" presId="urn:microsoft.com/office/officeart/2005/8/layout/hierarchy3"/>
    <dgm:cxn modelId="{41C7FF3F-D606-174D-937C-FA8EAE79F548}" type="presOf" srcId="{B847CF01-AE57-9A41-85B2-1D235E410263}" destId="{A6029FD8-909B-944F-8967-DF4033E2F2CC}" srcOrd="1" destOrd="0" presId="urn:microsoft.com/office/officeart/2005/8/layout/hierarchy3"/>
    <dgm:cxn modelId="{49D7C13B-9975-204E-AD6A-B7795B810E02}" type="presOf" srcId="{EA7D3D3A-CDCD-CA41-94B7-E4666FAE3CC1}" destId="{A82A51C2-8921-6642-8879-C49F678E663D}" srcOrd="0" destOrd="0" presId="urn:microsoft.com/office/officeart/2005/8/layout/hierarchy3"/>
    <dgm:cxn modelId="{01B33F18-9A20-C140-A470-118AA86CA1DE}" type="presOf" srcId="{31709FE0-49C6-7643-B6A8-1B807FE57917}" destId="{A59E078E-C71C-8046-9D67-4AEF8A0D1655}" srcOrd="0" destOrd="0" presId="urn:microsoft.com/office/officeart/2005/8/layout/hierarchy3"/>
    <dgm:cxn modelId="{72405A23-1EDA-3145-B138-F8A9CE498DEC}" type="presOf" srcId="{F5A2C627-269E-C94A-B67B-98664278EDF6}" destId="{C91BFB86-E705-C648-BB5C-0E53985C9C84}" srcOrd="0" destOrd="0" presId="urn:microsoft.com/office/officeart/2005/8/layout/hierarchy3"/>
    <dgm:cxn modelId="{655A79E6-D75D-384E-8638-B245B25859AF}" srcId="{B847CF01-AE57-9A41-85B2-1D235E410263}" destId="{FF2677CA-89FD-1F4F-AD73-7461BC0EB5F5}" srcOrd="1" destOrd="0" parTransId="{EF969D1B-4598-FF41-BD6C-203309747BA2}" sibTransId="{417EA955-5A70-344E-AA49-05C54684C7FC}"/>
    <dgm:cxn modelId="{74F2A1BD-AA16-3E46-ACC6-1D76FEA7FBE3}" srcId="{AB97A3C4-36D1-DC43-AA61-73BC956BC9B2}" destId="{0ADDF763-AE4D-9845-93AC-6CD428394C8A}" srcOrd="2" destOrd="0" parTransId="{8E9D80AC-9AE7-BB49-9A8B-9B1DF55390E6}" sibTransId="{F07A19EE-4BBB-CE43-8AF3-0E37AFB8AAC2}"/>
    <dgm:cxn modelId="{0054567C-FD39-2741-8746-9531EE406A54}" srcId="{8C44E557-BD53-A944-A499-FB3CA89FE4BB}" destId="{AB97A3C4-36D1-DC43-AA61-73BC956BC9B2}" srcOrd="2" destOrd="0" parTransId="{B2CBA35B-E3B1-1B4F-88CC-CB6DB480C218}" sibTransId="{C5902B70-F6C5-ED44-A62F-D7AE6812C195}"/>
    <dgm:cxn modelId="{8D5BD5EF-42EA-9647-9056-BE4436254909}" type="presOf" srcId="{B0E75DD0-000F-C943-95C4-D6649194BDBD}" destId="{9DE8B093-65FF-014E-9DAF-49F1B1166E9C}" srcOrd="0" destOrd="0" presId="urn:microsoft.com/office/officeart/2005/8/layout/hierarchy3"/>
    <dgm:cxn modelId="{78BE3058-D1B2-744A-A909-A2CBEB07C414}" type="presOf" srcId="{9E962D26-1ADC-754D-B4B6-3C9992A89514}" destId="{E359C0DF-B7E5-CA48-9EB3-12A947940F58}" srcOrd="0" destOrd="0" presId="urn:microsoft.com/office/officeart/2005/8/layout/hierarchy3"/>
    <dgm:cxn modelId="{3CE433FF-5797-D347-819E-127C5B3ACDFE}" type="presParOf" srcId="{F9523587-70E7-1041-8C14-81835B72B533}" destId="{51D63067-4F7E-8A45-AE74-2A662AB7E506}" srcOrd="0" destOrd="0" presId="urn:microsoft.com/office/officeart/2005/8/layout/hierarchy3"/>
    <dgm:cxn modelId="{5F47A8DC-D43E-9947-97D9-CABE0CBF2C95}" type="presParOf" srcId="{51D63067-4F7E-8A45-AE74-2A662AB7E506}" destId="{FDFD4C20-1230-A44C-B760-1FA6D2D49D3D}" srcOrd="0" destOrd="0" presId="urn:microsoft.com/office/officeart/2005/8/layout/hierarchy3"/>
    <dgm:cxn modelId="{DD6422DF-9516-794B-98E9-BF5E5A630622}" type="presParOf" srcId="{FDFD4C20-1230-A44C-B760-1FA6D2D49D3D}" destId="{D92106F8-3F9C-0D4E-9654-DDACB1F78237}" srcOrd="0" destOrd="0" presId="urn:microsoft.com/office/officeart/2005/8/layout/hierarchy3"/>
    <dgm:cxn modelId="{1393483B-0139-DD4E-ADBA-6FEA149548ED}" type="presParOf" srcId="{FDFD4C20-1230-A44C-B760-1FA6D2D49D3D}" destId="{9FD22E9C-3C15-3C46-B404-7B425B33D50C}" srcOrd="1" destOrd="0" presId="urn:microsoft.com/office/officeart/2005/8/layout/hierarchy3"/>
    <dgm:cxn modelId="{92F1DD03-1A73-4F48-B4DF-53B6DF8C524C}" type="presParOf" srcId="{51D63067-4F7E-8A45-AE74-2A662AB7E506}" destId="{68D69BAC-6C93-844A-8D05-2C316133F94F}" srcOrd="1" destOrd="0" presId="urn:microsoft.com/office/officeart/2005/8/layout/hierarchy3"/>
    <dgm:cxn modelId="{C02BF0C0-2D78-2444-BAAD-7FB0BA81EEBF}" type="presParOf" srcId="{68D69BAC-6C93-844A-8D05-2C316133F94F}" destId="{E0922B6F-4A31-2443-82F4-1441E926E437}" srcOrd="0" destOrd="0" presId="urn:microsoft.com/office/officeart/2005/8/layout/hierarchy3"/>
    <dgm:cxn modelId="{B9FB2A9A-E71A-EA4B-9C29-025036FEC790}" type="presParOf" srcId="{68D69BAC-6C93-844A-8D05-2C316133F94F}" destId="{FF49201D-4A7D-554C-9FF3-2EFAE9D3B1C6}" srcOrd="1" destOrd="0" presId="urn:microsoft.com/office/officeart/2005/8/layout/hierarchy3"/>
    <dgm:cxn modelId="{307B8FA7-39EC-5C4C-B95E-1E0C7B51DA4E}" type="presParOf" srcId="{68D69BAC-6C93-844A-8D05-2C316133F94F}" destId="{F19C8930-C309-5B40-A708-F6E082F805D9}" srcOrd="2" destOrd="0" presId="urn:microsoft.com/office/officeart/2005/8/layout/hierarchy3"/>
    <dgm:cxn modelId="{74820238-FA40-0243-934F-B05F04063B94}" type="presParOf" srcId="{68D69BAC-6C93-844A-8D05-2C316133F94F}" destId="{F521051D-327D-074C-AD81-E79D0BF15D9D}" srcOrd="3" destOrd="0" presId="urn:microsoft.com/office/officeart/2005/8/layout/hierarchy3"/>
    <dgm:cxn modelId="{7E01F1A4-7B8B-6548-9F4E-0007B0EE9BD0}" type="presParOf" srcId="{68D69BAC-6C93-844A-8D05-2C316133F94F}" destId="{C5F297A4-3859-CF43-99AA-80F44DD147E5}" srcOrd="4" destOrd="0" presId="urn:microsoft.com/office/officeart/2005/8/layout/hierarchy3"/>
    <dgm:cxn modelId="{6219C3AA-E17A-BB4D-9070-456237D09ADD}" type="presParOf" srcId="{68D69BAC-6C93-844A-8D05-2C316133F94F}" destId="{E0953352-2D17-BD49-BEE7-2DE26CDDAD01}" srcOrd="5" destOrd="0" presId="urn:microsoft.com/office/officeart/2005/8/layout/hierarchy3"/>
    <dgm:cxn modelId="{78BA4F35-0A5F-6043-9C3F-00CEF405A7FA}" type="presParOf" srcId="{68D69BAC-6C93-844A-8D05-2C316133F94F}" destId="{A82A51C2-8921-6642-8879-C49F678E663D}" srcOrd="6" destOrd="0" presId="urn:microsoft.com/office/officeart/2005/8/layout/hierarchy3"/>
    <dgm:cxn modelId="{88388BCD-5EA8-8C4B-8F40-DB0953D0DA81}" type="presParOf" srcId="{68D69BAC-6C93-844A-8D05-2C316133F94F}" destId="{C91BFB86-E705-C648-BB5C-0E53985C9C84}" srcOrd="7" destOrd="0" presId="urn:microsoft.com/office/officeart/2005/8/layout/hierarchy3"/>
    <dgm:cxn modelId="{03CE17A7-2925-1E47-ACD1-F86523108703}" type="presParOf" srcId="{F9523587-70E7-1041-8C14-81835B72B533}" destId="{B05340FE-8FA2-1840-95E1-189DBFA7F6D2}" srcOrd="1" destOrd="0" presId="urn:microsoft.com/office/officeart/2005/8/layout/hierarchy3"/>
    <dgm:cxn modelId="{CB8CFDD0-65E2-DC46-8A0E-7950C88EB894}" type="presParOf" srcId="{B05340FE-8FA2-1840-95E1-189DBFA7F6D2}" destId="{BAD11D5F-9AC3-C947-A2D0-88A16F52FC78}" srcOrd="0" destOrd="0" presId="urn:microsoft.com/office/officeart/2005/8/layout/hierarchy3"/>
    <dgm:cxn modelId="{AC4CE707-3EF0-E447-90DF-B8D101721530}" type="presParOf" srcId="{BAD11D5F-9AC3-C947-A2D0-88A16F52FC78}" destId="{9F88E139-F717-184B-B8BD-A7132E3492E4}" srcOrd="0" destOrd="0" presId="urn:microsoft.com/office/officeart/2005/8/layout/hierarchy3"/>
    <dgm:cxn modelId="{6B85BE5D-D16B-4041-BFAA-F6917094200B}" type="presParOf" srcId="{BAD11D5F-9AC3-C947-A2D0-88A16F52FC78}" destId="{A6029FD8-909B-944F-8967-DF4033E2F2CC}" srcOrd="1" destOrd="0" presId="urn:microsoft.com/office/officeart/2005/8/layout/hierarchy3"/>
    <dgm:cxn modelId="{5269D900-692A-3A40-9CE3-83BC9DCCDA6E}" type="presParOf" srcId="{B05340FE-8FA2-1840-95E1-189DBFA7F6D2}" destId="{9CFEF255-755C-CB41-A0A4-12C940832EF3}" srcOrd="1" destOrd="0" presId="urn:microsoft.com/office/officeart/2005/8/layout/hierarchy3"/>
    <dgm:cxn modelId="{D23B232B-E250-7446-B30F-58C39B7948D7}" type="presParOf" srcId="{9CFEF255-755C-CB41-A0A4-12C940832EF3}" destId="{E359C0DF-B7E5-CA48-9EB3-12A947940F58}" srcOrd="0" destOrd="0" presId="urn:microsoft.com/office/officeart/2005/8/layout/hierarchy3"/>
    <dgm:cxn modelId="{9EE6A5ED-61E0-5246-8124-127CD8B9B629}" type="presParOf" srcId="{9CFEF255-755C-CB41-A0A4-12C940832EF3}" destId="{A59E078E-C71C-8046-9D67-4AEF8A0D1655}" srcOrd="1" destOrd="0" presId="urn:microsoft.com/office/officeart/2005/8/layout/hierarchy3"/>
    <dgm:cxn modelId="{44E1E1E1-17CB-2847-8B9C-19183404A0AF}" type="presParOf" srcId="{9CFEF255-755C-CB41-A0A4-12C940832EF3}" destId="{D8036FED-999D-F541-8345-6B0C422EC402}" srcOrd="2" destOrd="0" presId="urn:microsoft.com/office/officeart/2005/8/layout/hierarchy3"/>
    <dgm:cxn modelId="{1EF17807-4D9D-AE4F-A068-284C9B0174BB}" type="presParOf" srcId="{9CFEF255-755C-CB41-A0A4-12C940832EF3}" destId="{62C19568-FDA7-2641-BA1C-2FD43ECD7181}" srcOrd="3" destOrd="0" presId="urn:microsoft.com/office/officeart/2005/8/layout/hierarchy3"/>
    <dgm:cxn modelId="{1E450E82-F847-2144-8564-B86C4FB82C05}" type="presParOf" srcId="{9CFEF255-755C-CB41-A0A4-12C940832EF3}" destId="{3423009E-889D-7F4A-A489-241C3C009CD7}" srcOrd="4" destOrd="0" presId="urn:microsoft.com/office/officeart/2005/8/layout/hierarchy3"/>
    <dgm:cxn modelId="{3272ED80-483A-F74C-B644-F22E17E6D796}" type="presParOf" srcId="{9CFEF255-755C-CB41-A0A4-12C940832EF3}" destId="{6B963BC6-4BC8-6D4E-933E-A1980FE61321}" srcOrd="5" destOrd="0" presId="urn:microsoft.com/office/officeart/2005/8/layout/hierarchy3"/>
    <dgm:cxn modelId="{0F279281-AF5C-914C-B7CD-8A34291B7508}" type="presParOf" srcId="{9CFEF255-755C-CB41-A0A4-12C940832EF3}" destId="{1A3B82C3-29E4-4C4E-B399-8F3DA0973916}" srcOrd="6" destOrd="0" presId="urn:microsoft.com/office/officeart/2005/8/layout/hierarchy3"/>
    <dgm:cxn modelId="{982C806D-C219-164E-BF00-7DA61B8FB520}" type="presParOf" srcId="{9CFEF255-755C-CB41-A0A4-12C940832EF3}" destId="{9DE8B093-65FF-014E-9DAF-49F1B1166E9C}" srcOrd="7" destOrd="0" presId="urn:microsoft.com/office/officeart/2005/8/layout/hierarchy3"/>
    <dgm:cxn modelId="{7A7094FD-1E1C-8246-BD92-36307567A6F1}" type="presParOf" srcId="{F9523587-70E7-1041-8C14-81835B72B533}" destId="{F06A6C3B-0477-6742-9E14-9B0FF486C5AD}" srcOrd="2" destOrd="0" presId="urn:microsoft.com/office/officeart/2005/8/layout/hierarchy3"/>
    <dgm:cxn modelId="{9C3D8D63-30FA-A945-A345-3D957DBE69E7}" type="presParOf" srcId="{F06A6C3B-0477-6742-9E14-9B0FF486C5AD}" destId="{555F8C8E-DC1B-664B-8330-797DBFCC2CDD}" srcOrd="0" destOrd="0" presId="urn:microsoft.com/office/officeart/2005/8/layout/hierarchy3"/>
    <dgm:cxn modelId="{C1B2F7D2-D4C9-E94C-AA37-83440AB8A161}" type="presParOf" srcId="{555F8C8E-DC1B-664B-8330-797DBFCC2CDD}" destId="{43C73D37-656E-224F-BFFD-345A1AAFCC9A}" srcOrd="0" destOrd="0" presId="urn:microsoft.com/office/officeart/2005/8/layout/hierarchy3"/>
    <dgm:cxn modelId="{D59953A8-3247-CD45-A8CA-767A76358A12}" type="presParOf" srcId="{555F8C8E-DC1B-664B-8330-797DBFCC2CDD}" destId="{18E10A9F-A316-2849-B5A7-8EFDCCF7B278}" srcOrd="1" destOrd="0" presId="urn:microsoft.com/office/officeart/2005/8/layout/hierarchy3"/>
    <dgm:cxn modelId="{B33CBB04-2A7C-9A4F-823C-8D387F266BF1}" type="presParOf" srcId="{F06A6C3B-0477-6742-9E14-9B0FF486C5AD}" destId="{CAA1359B-FBF2-8A4F-A016-E360C0D6C0B6}" srcOrd="1" destOrd="0" presId="urn:microsoft.com/office/officeart/2005/8/layout/hierarchy3"/>
    <dgm:cxn modelId="{6EED25A6-8580-264B-A094-E7C37F6ECD73}" type="presParOf" srcId="{CAA1359B-FBF2-8A4F-A016-E360C0D6C0B6}" destId="{887B188A-F57A-184B-9C8D-A760AEB4C902}" srcOrd="0" destOrd="0" presId="urn:microsoft.com/office/officeart/2005/8/layout/hierarchy3"/>
    <dgm:cxn modelId="{9C34C263-C07B-9248-9673-AE02DEBC85F1}" type="presParOf" srcId="{CAA1359B-FBF2-8A4F-A016-E360C0D6C0B6}" destId="{A347432C-682C-1C41-B0C1-C97985D89F1E}" srcOrd="1" destOrd="0" presId="urn:microsoft.com/office/officeart/2005/8/layout/hierarchy3"/>
    <dgm:cxn modelId="{3896A731-3BC6-C847-8956-0748A5522CD8}" type="presParOf" srcId="{CAA1359B-FBF2-8A4F-A016-E360C0D6C0B6}" destId="{430257E3-C1C5-E541-A238-6991A187B87C}" srcOrd="2" destOrd="0" presId="urn:microsoft.com/office/officeart/2005/8/layout/hierarchy3"/>
    <dgm:cxn modelId="{573CE1B5-D0BA-F849-949D-52F3E03A219C}" type="presParOf" srcId="{CAA1359B-FBF2-8A4F-A016-E360C0D6C0B6}" destId="{FE45A4AE-E9F4-6A41-AE0E-765E2394086E}" srcOrd="3" destOrd="0" presId="urn:microsoft.com/office/officeart/2005/8/layout/hierarchy3"/>
    <dgm:cxn modelId="{5B62A2BF-246D-C94C-A70D-53655FCAE9E9}" type="presParOf" srcId="{CAA1359B-FBF2-8A4F-A016-E360C0D6C0B6}" destId="{BCADB462-BC99-CD41-A0E0-073A7F017480}" srcOrd="4" destOrd="0" presId="urn:microsoft.com/office/officeart/2005/8/layout/hierarchy3"/>
    <dgm:cxn modelId="{DD190DB4-5613-C240-9256-AD4AF3E325C1}" type="presParOf" srcId="{CAA1359B-FBF2-8A4F-A016-E360C0D6C0B6}" destId="{CB57D0C0-358A-7D4A-9638-F06AE36E0721}" srcOrd="5" destOrd="0" presId="urn:microsoft.com/office/officeart/2005/8/layout/hierarchy3"/>
    <dgm:cxn modelId="{A1A7E9A5-05E6-0A44-8071-6BB8416EB02B}" type="presParOf" srcId="{CAA1359B-FBF2-8A4F-A016-E360C0D6C0B6}" destId="{7F75FBAB-7DDA-A742-868E-AE43CBB6A5F9}" srcOrd="6" destOrd="0" presId="urn:microsoft.com/office/officeart/2005/8/layout/hierarchy3"/>
    <dgm:cxn modelId="{426A8AC1-B9BC-CC4F-A7C3-134C29018E21}" type="presParOf" srcId="{CAA1359B-FBF2-8A4F-A016-E360C0D6C0B6}" destId="{911B8328-A15B-A74F-B429-0D963641E66F}" srcOrd="7"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074F28-C03D-9C4B-9583-52B8192B7EDB}" type="doc">
      <dgm:prSet loTypeId="urn:microsoft.com/office/officeart/2005/8/layout/pyramid1" loCatId="" qsTypeId="urn:microsoft.com/office/officeart/2005/8/quickstyle/simple4" qsCatId="simple" csTypeId="urn:microsoft.com/office/officeart/2005/8/colors/colorful1" csCatId="colorful" phldr="1"/>
      <dgm:spPr/>
      <dgm:t>
        <a:bodyPr/>
        <a:lstStyle/>
        <a:p>
          <a:endParaRPr lang="fr-FR"/>
        </a:p>
      </dgm:t>
    </dgm:pt>
    <dgm:pt modelId="{AE260F4F-F58A-E446-97E4-F20FACC4603A}">
      <dgm:prSet custT="1"/>
      <dgm:spPr/>
      <dgm:t>
        <a:bodyPr/>
        <a:lstStyle/>
        <a:p>
          <a:pPr rtl="0"/>
          <a:r>
            <a:rPr lang="fr-BE" sz="1800" dirty="0" smtClean="0"/>
            <a:t>Projet d’administration</a:t>
          </a:r>
          <a:endParaRPr lang="fr-BE" sz="1800" dirty="0"/>
        </a:p>
      </dgm:t>
    </dgm:pt>
    <dgm:pt modelId="{1512F788-7178-8D48-99FF-5BC6F734FEA9}" type="parTrans" cxnId="{FA70F27C-9955-E14A-8427-4614EBC0D9F1}">
      <dgm:prSet/>
      <dgm:spPr/>
      <dgm:t>
        <a:bodyPr/>
        <a:lstStyle/>
        <a:p>
          <a:endParaRPr lang="fr-FR"/>
        </a:p>
      </dgm:t>
    </dgm:pt>
    <dgm:pt modelId="{C68F33E6-6572-2848-B993-56BBC49DD34C}" type="sibTrans" cxnId="{FA70F27C-9955-E14A-8427-4614EBC0D9F1}">
      <dgm:prSet/>
      <dgm:spPr/>
      <dgm:t>
        <a:bodyPr/>
        <a:lstStyle/>
        <a:p>
          <a:endParaRPr lang="fr-FR"/>
        </a:p>
      </dgm:t>
    </dgm:pt>
    <dgm:pt modelId="{83F07C43-D039-4742-9E76-626D0A1C12E2}">
      <dgm:prSet custT="1"/>
      <dgm:spPr/>
      <dgm:t>
        <a:bodyPr/>
        <a:lstStyle/>
        <a:p>
          <a:pPr rtl="0"/>
          <a:r>
            <a:rPr lang="fr-BE" sz="2000" dirty="0" smtClean="0"/>
            <a:t>Alignement des modes de gestion</a:t>
          </a:r>
          <a:endParaRPr lang="fr-BE" sz="2000" dirty="0"/>
        </a:p>
      </dgm:t>
    </dgm:pt>
    <dgm:pt modelId="{A82A2756-EB92-824A-B2CD-8CDDF7434F55}" type="parTrans" cxnId="{62D5EBDD-E471-FD42-B4F8-C84A5C3FE6CC}">
      <dgm:prSet/>
      <dgm:spPr/>
      <dgm:t>
        <a:bodyPr/>
        <a:lstStyle/>
        <a:p>
          <a:endParaRPr lang="fr-FR"/>
        </a:p>
      </dgm:t>
    </dgm:pt>
    <dgm:pt modelId="{60C11FEC-7B30-F548-AEEC-E424ECE081D7}" type="sibTrans" cxnId="{62D5EBDD-E471-FD42-B4F8-C84A5C3FE6CC}">
      <dgm:prSet/>
      <dgm:spPr/>
      <dgm:t>
        <a:bodyPr/>
        <a:lstStyle/>
        <a:p>
          <a:endParaRPr lang="fr-FR"/>
        </a:p>
      </dgm:t>
    </dgm:pt>
    <dgm:pt modelId="{095DA152-FA48-1147-A559-7B25F06FEF54}">
      <dgm:prSet/>
      <dgm:spPr/>
      <dgm:t>
        <a:bodyPr/>
        <a:lstStyle/>
        <a:p>
          <a:pPr rtl="0"/>
          <a:r>
            <a:rPr lang="fr-BE" b="1" dirty="0" smtClean="0"/>
            <a:t>Assurer le développement des cadres organisationnels nécessaires </a:t>
          </a:r>
          <a:r>
            <a:rPr lang="fr-BE" dirty="0" smtClean="0"/>
            <a:t>à la mise en place de cet alignement. Si la voie du développement d’un IT bimodal est privilégiée, il peut être opportun de décentraliser une partie de la gestion de l’informatique administrative et de développer des structures d’innovation en matière digitale.</a:t>
          </a:r>
          <a:endParaRPr lang="fr-BE" dirty="0"/>
        </a:p>
      </dgm:t>
    </dgm:pt>
    <dgm:pt modelId="{8050A6D4-1609-AD43-B499-AD388DD914F6}" type="parTrans" cxnId="{88EFF7C1-68C7-1445-AF4E-07C6EA6899D8}">
      <dgm:prSet/>
      <dgm:spPr/>
      <dgm:t>
        <a:bodyPr/>
        <a:lstStyle/>
        <a:p>
          <a:endParaRPr lang="fr-FR"/>
        </a:p>
      </dgm:t>
    </dgm:pt>
    <dgm:pt modelId="{CAF49BF5-5E3E-A840-ADC1-81E0AD8F366D}" type="sibTrans" cxnId="{88EFF7C1-68C7-1445-AF4E-07C6EA6899D8}">
      <dgm:prSet/>
      <dgm:spPr/>
      <dgm:t>
        <a:bodyPr/>
        <a:lstStyle/>
        <a:p>
          <a:endParaRPr lang="fr-FR"/>
        </a:p>
      </dgm:t>
    </dgm:pt>
    <dgm:pt modelId="{17DC1E87-7EAE-4D4A-86C9-1CC81CD70D3B}">
      <dgm:prSet/>
      <dgm:spPr/>
      <dgm:t>
        <a:bodyPr/>
        <a:lstStyle/>
        <a:p>
          <a:pPr rtl="0"/>
          <a:r>
            <a:rPr lang="fr-BE" b="1" dirty="0" smtClean="0"/>
            <a:t>Réaliser un choix dans la structure des relations entre les différentes parties prena</a:t>
          </a:r>
          <a:r>
            <a:rPr lang="fr-BE" dirty="0" smtClean="0"/>
            <a:t>ntes : évolue-t-on vers un modèle collaboratif, partenarial ou vers une hybridation de ces modèles dans la gestion des données administratives et des solutions informatiques ? </a:t>
          </a:r>
          <a:endParaRPr lang="fr-BE" dirty="0"/>
        </a:p>
      </dgm:t>
    </dgm:pt>
    <dgm:pt modelId="{6A8F7AAF-8E96-7844-9E11-1591269D4743}" type="parTrans" cxnId="{39523E6B-BCC9-8B4C-8206-CA87DF574E25}">
      <dgm:prSet/>
      <dgm:spPr/>
      <dgm:t>
        <a:bodyPr/>
        <a:lstStyle/>
        <a:p>
          <a:endParaRPr lang="fr-FR"/>
        </a:p>
      </dgm:t>
    </dgm:pt>
    <dgm:pt modelId="{3A19623C-E2AE-9843-B09A-DE3F553D9D3C}" type="sibTrans" cxnId="{39523E6B-BCC9-8B4C-8206-CA87DF574E25}">
      <dgm:prSet/>
      <dgm:spPr/>
      <dgm:t>
        <a:bodyPr/>
        <a:lstStyle/>
        <a:p>
          <a:endParaRPr lang="fr-FR"/>
        </a:p>
      </dgm:t>
    </dgm:pt>
    <dgm:pt modelId="{437C5543-93F1-6540-B645-A9E302BB642D}">
      <dgm:prSet/>
      <dgm:spPr/>
      <dgm:t>
        <a:bodyPr/>
        <a:lstStyle/>
        <a:p>
          <a:pPr rtl="0"/>
          <a:r>
            <a:rPr lang="fr-BE" b="1" dirty="0" smtClean="0"/>
            <a:t>Mettre en place les outils nécessaires à la gestion de la digitalisation </a:t>
          </a:r>
          <a:r>
            <a:rPr lang="fr-BE" dirty="0" smtClean="0"/>
            <a:t>de l’administration au niveau budgétaire, des ressources humaines et de la coordination stratégique de l’organisation afin d’assurer une gestion optimisée de ces ressources. </a:t>
          </a:r>
          <a:endParaRPr lang="fr-BE" dirty="0"/>
        </a:p>
      </dgm:t>
    </dgm:pt>
    <dgm:pt modelId="{368F08F3-D27F-0F46-BA3D-EC724B982B4F}" type="parTrans" cxnId="{6BA71317-E349-8745-BA80-E87492200004}">
      <dgm:prSet/>
      <dgm:spPr/>
      <dgm:t>
        <a:bodyPr/>
        <a:lstStyle/>
        <a:p>
          <a:endParaRPr lang="fr-FR"/>
        </a:p>
      </dgm:t>
    </dgm:pt>
    <dgm:pt modelId="{8B113A93-5BC9-6D4A-A5E2-F7D46375BBF3}" type="sibTrans" cxnId="{6BA71317-E349-8745-BA80-E87492200004}">
      <dgm:prSet/>
      <dgm:spPr/>
      <dgm:t>
        <a:bodyPr/>
        <a:lstStyle/>
        <a:p>
          <a:endParaRPr lang="fr-FR"/>
        </a:p>
      </dgm:t>
    </dgm:pt>
    <dgm:pt modelId="{7CE84A96-C7FA-3542-8DE3-F728564D0C3D}">
      <dgm:prSet/>
      <dgm:spPr/>
      <dgm:t>
        <a:bodyPr/>
        <a:lstStyle/>
        <a:p>
          <a:pPr rtl="0"/>
          <a:r>
            <a:rPr lang="fr-BE" b="1" dirty="0" smtClean="0"/>
            <a:t>Développer un projet d’administration qui clarifie l’optique poursuivie dans la gestion des missions de l’administration </a:t>
          </a:r>
          <a:r>
            <a:rPr lang="fr-BE" dirty="0" smtClean="0"/>
            <a:t>publique : l’administration s’inscrit-elle dans une dominante « service public » ou dans une dominante « fournisseur de service » ?</a:t>
          </a:r>
          <a:endParaRPr lang="fr-BE" dirty="0"/>
        </a:p>
      </dgm:t>
    </dgm:pt>
    <dgm:pt modelId="{F3B69938-4BC5-4C44-9C17-5A61511CCF85}" type="parTrans" cxnId="{3C29EE6D-2D00-2048-B60A-B827EB8DDA1B}">
      <dgm:prSet/>
      <dgm:spPr/>
      <dgm:t>
        <a:bodyPr/>
        <a:lstStyle/>
        <a:p>
          <a:endParaRPr lang="fr-FR"/>
        </a:p>
      </dgm:t>
    </dgm:pt>
    <dgm:pt modelId="{24D78681-4E7F-EF41-B48E-1CD6BC68B34F}" type="sibTrans" cxnId="{3C29EE6D-2D00-2048-B60A-B827EB8DDA1B}">
      <dgm:prSet/>
      <dgm:spPr/>
      <dgm:t>
        <a:bodyPr/>
        <a:lstStyle/>
        <a:p>
          <a:endParaRPr lang="fr-FR"/>
        </a:p>
      </dgm:t>
    </dgm:pt>
    <dgm:pt modelId="{DA06FA47-A066-1449-8A2A-63665228D22D}">
      <dgm:prSet/>
      <dgm:spPr/>
      <dgm:t>
        <a:bodyPr/>
        <a:lstStyle/>
        <a:p>
          <a:pPr rtl="0"/>
          <a:r>
            <a:rPr lang="fr-BE" b="1" dirty="0" smtClean="0"/>
            <a:t>Aligner progressivement les modes de gestion du digital </a:t>
          </a:r>
          <a:r>
            <a:rPr lang="fr-BE" dirty="0" smtClean="0"/>
            <a:t>en intégrant toutes les parties prenantes et en assurant une coordination entre les modèles. Cela peut se traduire par la mise en place d’une structure informatique qui permet la synthèse entre l’approche bureaucratique et l’approche connectionniste, en particulier via le développement d’un IT bimodal et l’évolution de la politique de sécurité informatique.</a:t>
          </a:r>
          <a:endParaRPr lang="fr-BE" dirty="0"/>
        </a:p>
      </dgm:t>
    </dgm:pt>
    <dgm:pt modelId="{BA557CB6-14AC-364A-8644-35EBB36DA6B1}" type="parTrans" cxnId="{BA5E0D03-8ACB-F54B-8E4B-AE7385A01B4B}">
      <dgm:prSet/>
      <dgm:spPr/>
      <dgm:t>
        <a:bodyPr/>
        <a:lstStyle/>
        <a:p>
          <a:endParaRPr lang="fr-FR"/>
        </a:p>
      </dgm:t>
    </dgm:pt>
    <dgm:pt modelId="{57CB25BE-5FDB-F647-90C7-608D84C23EE6}" type="sibTrans" cxnId="{BA5E0D03-8ACB-F54B-8E4B-AE7385A01B4B}">
      <dgm:prSet/>
      <dgm:spPr/>
      <dgm:t>
        <a:bodyPr/>
        <a:lstStyle/>
        <a:p>
          <a:endParaRPr lang="fr-FR"/>
        </a:p>
      </dgm:t>
    </dgm:pt>
    <dgm:pt modelId="{8330058D-9AF2-3E45-AE62-D91D2AF85B76}">
      <dgm:prSet custT="1"/>
      <dgm:spPr/>
      <dgm:t>
        <a:bodyPr/>
        <a:lstStyle/>
        <a:p>
          <a:pPr rtl="0"/>
          <a:r>
            <a:rPr lang="fr-BE" sz="2000" dirty="0" smtClean="0"/>
            <a:t>Cadre de gestion</a:t>
          </a:r>
          <a:endParaRPr lang="fr-BE" sz="2000" dirty="0"/>
        </a:p>
      </dgm:t>
    </dgm:pt>
    <dgm:pt modelId="{22AFEE7C-EAEB-6E4D-8D2F-CE9FE7B69DB7}" type="parTrans" cxnId="{A54994AF-0C29-084A-8D34-C1815B79B5DA}">
      <dgm:prSet/>
      <dgm:spPr/>
      <dgm:t>
        <a:bodyPr/>
        <a:lstStyle/>
        <a:p>
          <a:endParaRPr lang="fr-FR"/>
        </a:p>
      </dgm:t>
    </dgm:pt>
    <dgm:pt modelId="{1CE14FBB-F880-9244-ADAF-AAAB0E1F57EC}" type="sibTrans" cxnId="{A54994AF-0C29-084A-8D34-C1815B79B5DA}">
      <dgm:prSet/>
      <dgm:spPr/>
      <dgm:t>
        <a:bodyPr/>
        <a:lstStyle/>
        <a:p>
          <a:endParaRPr lang="fr-FR"/>
        </a:p>
      </dgm:t>
    </dgm:pt>
    <dgm:pt modelId="{149D4361-C3AB-3E4A-BDFC-C6CFE2EA5D52}">
      <dgm:prSet custT="1"/>
      <dgm:spPr/>
      <dgm:t>
        <a:bodyPr/>
        <a:lstStyle/>
        <a:p>
          <a:pPr rtl="0"/>
          <a:r>
            <a:rPr lang="fr-BE" sz="2000" dirty="0" smtClean="0"/>
            <a:t>Modes de relations avec les parties prenantes</a:t>
          </a:r>
          <a:endParaRPr lang="fr-BE" sz="2000" dirty="0"/>
        </a:p>
      </dgm:t>
    </dgm:pt>
    <dgm:pt modelId="{6A7FBD36-B714-5941-AB8E-010B589D9B82}" type="parTrans" cxnId="{F96B6642-810A-004E-801E-8274B11055F6}">
      <dgm:prSet/>
      <dgm:spPr/>
      <dgm:t>
        <a:bodyPr/>
        <a:lstStyle/>
        <a:p>
          <a:endParaRPr lang="fr-FR"/>
        </a:p>
      </dgm:t>
    </dgm:pt>
    <dgm:pt modelId="{BA64807D-9ABF-0646-A7D8-C40BE42F462F}" type="sibTrans" cxnId="{F96B6642-810A-004E-801E-8274B11055F6}">
      <dgm:prSet/>
      <dgm:spPr/>
      <dgm:t>
        <a:bodyPr/>
        <a:lstStyle/>
        <a:p>
          <a:endParaRPr lang="fr-FR"/>
        </a:p>
      </dgm:t>
    </dgm:pt>
    <dgm:pt modelId="{F2FB3F4A-FDFF-3A46-A471-6058E3140AAB}">
      <dgm:prSet custT="1"/>
      <dgm:spPr/>
      <dgm:t>
        <a:bodyPr/>
        <a:lstStyle/>
        <a:p>
          <a:pPr rtl="0"/>
          <a:r>
            <a:rPr lang="fr-BE" sz="2000" dirty="0" smtClean="0"/>
            <a:t>Outils</a:t>
          </a:r>
          <a:endParaRPr lang="fr-BE" sz="2000" dirty="0"/>
        </a:p>
      </dgm:t>
    </dgm:pt>
    <dgm:pt modelId="{DAFF1ED8-5F3F-044E-8CEF-4092265EC89E}" type="parTrans" cxnId="{99A70E7C-657E-424E-A6A8-00C871AE983B}">
      <dgm:prSet/>
      <dgm:spPr/>
      <dgm:t>
        <a:bodyPr/>
        <a:lstStyle/>
        <a:p>
          <a:endParaRPr lang="fr-FR"/>
        </a:p>
      </dgm:t>
    </dgm:pt>
    <dgm:pt modelId="{167D8956-10E5-3A43-AE87-BDFE2A25B0C6}" type="sibTrans" cxnId="{99A70E7C-657E-424E-A6A8-00C871AE983B}">
      <dgm:prSet/>
      <dgm:spPr/>
      <dgm:t>
        <a:bodyPr/>
        <a:lstStyle/>
        <a:p>
          <a:endParaRPr lang="fr-FR"/>
        </a:p>
      </dgm:t>
    </dgm:pt>
    <dgm:pt modelId="{7660237C-97FE-394E-992E-2622A90FB6F7}" type="pres">
      <dgm:prSet presAssocID="{4D074F28-C03D-9C4B-9583-52B8192B7EDB}" presName="Name0" presStyleCnt="0">
        <dgm:presLayoutVars>
          <dgm:dir/>
          <dgm:animLvl val="lvl"/>
          <dgm:resizeHandles val="exact"/>
        </dgm:presLayoutVars>
      </dgm:prSet>
      <dgm:spPr/>
      <dgm:t>
        <a:bodyPr/>
        <a:lstStyle/>
        <a:p>
          <a:endParaRPr lang="fr-FR"/>
        </a:p>
      </dgm:t>
    </dgm:pt>
    <dgm:pt modelId="{9E426C28-32E1-4140-92F9-294EAE1C0DB4}" type="pres">
      <dgm:prSet presAssocID="{AE260F4F-F58A-E446-97E4-F20FACC4603A}" presName="Name8" presStyleCnt="0"/>
      <dgm:spPr/>
    </dgm:pt>
    <dgm:pt modelId="{512B97AD-E110-4B43-8CB7-74C386002B5A}" type="pres">
      <dgm:prSet presAssocID="{AE260F4F-F58A-E446-97E4-F20FACC4603A}" presName="acctBkgd" presStyleLbl="alignAcc1" presStyleIdx="0" presStyleCnt="5"/>
      <dgm:spPr/>
      <dgm:t>
        <a:bodyPr/>
        <a:lstStyle/>
        <a:p>
          <a:endParaRPr lang="fr-FR"/>
        </a:p>
      </dgm:t>
    </dgm:pt>
    <dgm:pt modelId="{E14013E9-FBA3-A24D-A97E-0775148648B2}" type="pres">
      <dgm:prSet presAssocID="{AE260F4F-F58A-E446-97E4-F20FACC4603A}" presName="acctTx" presStyleLbl="alignAcc1" presStyleIdx="0" presStyleCnt="5">
        <dgm:presLayoutVars>
          <dgm:bulletEnabled val="1"/>
        </dgm:presLayoutVars>
      </dgm:prSet>
      <dgm:spPr/>
      <dgm:t>
        <a:bodyPr/>
        <a:lstStyle/>
        <a:p>
          <a:endParaRPr lang="fr-FR"/>
        </a:p>
      </dgm:t>
    </dgm:pt>
    <dgm:pt modelId="{7252F762-2A47-FD4B-8F21-A39005590B57}" type="pres">
      <dgm:prSet presAssocID="{AE260F4F-F58A-E446-97E4-F20FACC4603A}" presName="level" presStyleLbl="node1" presStyleIdx="0" presStyleCnt="5">
        <dgm:presLayoutVars>
          <dgm:chMax val="1"/>
          <dgm:bulletEnabled val="1"/>
        </dgm:presLayoutVars>
      </dgm:prSet>
      <dgm:spPr/>
      <dgm:t>
        <a:bodyPr/>
        <a:lstStyle/>
        <a:p>
          <a:endParaRPr lang="fr-FR"/>
        </a:p>
      </dgm:t>
    </dgm:pt>
    <dgm:pt modelId="{80DC48BE-891E-E743-8365-9E63F4CA493C}" type="pres">
      <dgm:prSet presAssocID="{AE260F4F-F58A-E446-97E4-F20FACC4603A}" presName="levelTx" presStyleLbl="revTx" presStyleIdx="0" presStyleCnt="0">
        <dgm:presLayoutVars>
          <dgm:chMax val="1"/>
          <dgm:bulletEnabled val="1"/>
        </dgm:presLayoutVars>
      </dgm:prSet>
      <dgm:spPr/>
      <dgm:t>
        <a:bodyPr/>
        <a:lstStyle/>
        <a:p>
          <a:endParaRPr lang="fr-FR"/>
        </a:p>
      </dgm:t>
    </dgm:pt>
    <dgm:pt modelId="{D117A025-3741-1246-BCCD-6BF66A579A47}" type="pres">
      <dgm:prSet presAssocID="{83F07C43-D039-4742-9E76-626D0A1C12E2}" presName="Name8" presStyleCnt="0"/>
      <dgm:spPr/>
    </dgm:pt>
    <dgm:pt modelId="{CB9549DE-6677-9A4C-81EE-4A7E312FFB8B}" type="pres">
      <dgm:prSet presAssocID="{83F07C43-D039-4742-9E76-626D0A1C12E2}" presName="acctBkgd" presStyleLbl="alignAcc1" presStyleIdx="1" presStyleCnt="5"/>
      <dgm:spPr/>
      <dgm:t>
        <a:bodyPr/>
        <a:lstStyle/>
        <a:p>
          <a:endParaRPr lang="fr-FR"/>
        </a:p>
      </dgm:t>
    </dgm:pt>
    <dgm:pt modelId="{6EB7A3A2-CCBE-184B-821A-0AC9D1C3B425}" type="pres">
      <dgm:prSet presAssocID="{83F07C43-D039-4742-9E76-626D0A1C12E2}" presName="acctTx" presStyleLbl="alignAcc1" presStyleIdx="1" presStyleCnt="5">
        <dgm:presLayoutVars>
          <dgm:bulletEnabled val="1"/>
        </dgm:presLayoutVars>
      </dgm:prSet>
      <dgm:spPr/>
      <dgm:t>
        <a:bodyPr/>
        <a:lstStyle/>
        <a:p>
          <a:endParaRPr lang="fr-FR"/>
        </a:p>
      </dgm:t>
    </dgm:pt>
    <dgm:pt modelId="{CB57D61C-0924-9A49-A71E-9BF842781AFD}" type="pres">
      <dgm:prSet presAssocID="{83F07C43-D039-4742-9E76-626D0A1C12E2}" presName="level" presStyleLbl="node1" presStyleIdx="1" presStyleCnt="5">
        <dgm:presLayoutVars>
          <dgm:chMax val="1"/>
          <dgm:bulletEnabled val="1"/>
        </dgm:presLayoutVars>
      </dgm:prSet>
      <dgm:spPr/>
      <dgm:t>
        <a:bodyPr/>
        <a:lstStyle/>
        <a:p>
          <a:endParaRPr lang="fr-FR"/>
        </a:p>
      </dgm:t>
    </dgm:pt>
    <dgm:pt modelId="{665CC55A-9089-5F42-BBC1-5E28412722B1}" type="pres">
      <dgm:prSet presAssocID="{83F07C43-D039-4742-9E76-626D0A1C12E2}" presName="levelTx" presStyleLbl="revTx" presStyleIdx="0" presStyleCnt="0">
        <dgm:presLayoutVars>
          <dgm:chMax val="1"/>
          <dgm:bulletEnabled val="1"/>
        </dgm:presLayoutVars>
      </dgm:prSet>
      <dgm:spPr/>
      <dgm:t>
        <a:bodyPr/>
        <a:lstStyle/>
        <a:p>
          <a:endParaRPr lang="fr-FR"/>
        </a:p>
      </dgm:t>
    </dgm:pt>
    <dgm:pt modelId="{DBDBAAC0-A2F7-3340-8449-90DD44F50454}" type="pres">
      <dgm:prSet presAssocID="{8330058D-9AF2-3E45-AE62-D91D2AF85B76}" presName="Name8" presStyleCnt="0"/>
      <dgm:spPr/>
    </dgm:pt>
    <dgm:pt modelId="{790F6EB3-9542-4E43-BCA6-2F1F5B40C2E3}" type="pres">
      <dgm:prSet presAssocID="{8330058D-9AF2-3E45-AE62-D91D2AF85B76}" presName="acctBkgd" presStyleLbl="alignAcc1" presStyleIdx="2" presStyleCnt="5"/>
      <dgm:spPr/>
      <dgm:t>
        <a:bodyPr/>
        <a:lstStyle/>
        <a:p>
          <a:endParaRPr lang="fr-FR"/>
        </a:p>
      </dgm:t>
    </dgm:pt>
    <dgm:pt modelId="{7A1CEC48-B059-0449-B21E-E18EC1F94520}" type="pres">
      <dgm:prSet presAssocID="{8330058D-9AF2-3E45-AE62-D91D2AF85B76}" presName="acctTx" presStyleLbl="alignAcc1" presStyleIdx="2" presStyleCnt="5">
        <dgm:presLayoutVars>
          <dgm:bulletEnabled val="1"/>
        </dgm:presLayoutVars>
      </dgm:prSet>
      <dgm:spPr/>
      <dgm:t>
        <a:bodyPr/>
        <a:lstStyle/>
        <a:p>
          <a:endParaRPr lang="fr-FR"/>
        </a:p>
      </dgm:t>
    </dgm:pt>
    <dgm:pt modelId="{D12B8115-8400-7442-8BEB-D8531B379711}" type="pres">
      <dgm:prSet presAssocID="{8330058D-9AF2-3E45-AE62-D91D2AF85B76}" presName="level" presStyleLbl="node1" presStyleIdx="2" presStyleCnt="5">
        <dgm:presLayoutVars>
          <dgm:chMax val="1"/>
          <dgm:bulletEnabled val="1"/>
        </dgm:presLayoutVars>
      </dgm:prSet>
      <dgm:spPr/>
      <dgm:t>
        <a:bodyPr/>
        <a:lstStyle/>
        <a:p>
          <a:endParaRPr lang="fr-FR"/>
        </a:p>
      </dgm:t>
    </dgm:pt>
    <dgm:pt modelId="{D88D825D-0547-7D45-A34E-F0F661382472}" type="pres">
      <dgm:prSet presAssocID="{8330058D-9AF2-3E45-AE62-D91D2AF85B76}" presName="levelTx" presStyleLbl="revTx" presStyleIdx="0" presStyleCnt="0">
        <dgm:presLayoutVars>
          <dgm:chMax val="1"/>
          <dgm:bulletEnabled val="1"/>
        </dgm:presLayoutVars>
      </dgm:prSet>
      <dgm:spPr/>
      <dgm:t>
        <a:bodyPr/>
        <a:lstStyle/>
        <a:p>
          <a:endParaRPr lang="fr-FR"/>
        </a:p>
      </dgm:t>
    </dgm:pt>
    <dgm:pt modelId="{98CCBD79-2F56-2746-9302-B6A611B7F21C}" type="pres">
      <dgm:prSet presAssocID="{149D4361-C3AB-3E4A-BDFC-C6CFE2EA5D52}" presName="Name8" presStyleCnt="0"/>
      <dgm:spPr/>
    </dgm:pt>
    <dgm:pt modelId="{27D0CC52-5EDB-4147-8443-375FFAA37A79}" type="pres">
      <dgm:prSet presAssocID="{149D4361-C3AB-3E4A-BDFC-C6CFE2EA5D52}" presName="acctBkgd" presStyleLbl="alignAcc1" presStyleIdx="3" presStyleCnt="5"/>
      <dgm:spPr/>
      <dgm:t>
        <a:bodyPr/>
        <a:lstStyle/>
        <a:p>
          <a:endParaRPr lang="fr-FR"/>
        </a:p>
      </dgm:t>
    </dgm:pt>
    <dgm:pt modelId="{478E7E59-550C-BF40-BCAE-E8626E89A791}" type="pres">
      <dgm:prSet presAssocID="{149D4361-C3AB-3E4A-BDFC-C6CFE2EA5D52}" presName="acctTx" presStyleLbl="alignAcc1" presStyleIdx="3" presStyleCnt="5">
        <dgm:presLayoutVars>
          <dgm:bulletEnabled val="1"/>
        </dgm:presLayoutVars>
      </dgm:prSet>
      <dgm:spPr/>
      <dgm:t>
        <a:bodyPr/>
        <a:lstStyle/>
        <a:p>
          <a:endParaRPr lang="fr-FR"/>
        </a:p>
      </dgm:t>
    </dgm:pt>
    <dgm:pt modelId="{254990F0-15A0-D641-99B3-E10C22464D06}" type="pres">
      <dgm:prSet presAssocID="{149D4361-C3AB-3E4A-BDFC-C6CFE2EA5D52}" presName="level" presStyleLbl="node1" presStyleIdx="3" presStyleCnt="5">
        <dgm:presLayoutVars>
          <dgm:chMax val="1"/>
          <dgm:bulletEnabled val="1"/>
        </dgm:presLayoutVars>
      </dgm:prSet>
      <dgm:spPr/>
      <dgm:t>
        <a:bodyPr/>
        <a:lstStyle/>
        <a:p>
          <a:endParaRPr lang="fr-FR"/>
        </a:p>
      </dgm:t>
    </dgm:pt>
    <dgm:pt modelId="{25EA3B1B-4AFA-E948-9141-447CCF80F887}" type="pres">
      <dgm:prSet presAssocID="{149D4361-C3AB-3E4A-BDFC-C6CFE2EA5D52}" presName="levelTx" presStyleLbl="revTx" presStyleIdx="0" presStyleCnt="0">
        <dgm:presLayoutVars>
          <dgm:chMax val="1"/>
          <dgm:bulletEnabled val="1"/>
        </dgm:presLayoutVars>
      </dgm:prSet>
      <dgm:spPr/>
      <dgm:t>
        <a:bodyPr/>
        <a:lstStyle/>
        <a:p>
          <a:endParaRPr lang="fr-FR"/>
        </a:p>
      </dgm:t>
    </dgm:pt>
    <dgm:pt modelId="{BCB40563-8580-DB46-98B7-AD21EBF3AA5E}" type="pres">
      <dgm:prSet presAssocID="{F2FB3F4A-FDFF-3A46-A471-6058E3140AAB}" presName="Name8" presStyleCnt="0"/>
      <dgm:spPr/>
    </dgm:pt>
    <dgm:pt modelId="{EF975F1B-675B-2042-B4B7-5063A3C546C6}" type="pres">
      <dgm:prSet presAssocID="{F2FB3F4A-FDFF-3A46-A471-6058E3140AAB}" presName="acctBkgd" presStyleLbl="alignAcc1" presStyleIdx="4" presStyleCnt="5"/>
      <dgm:spPr/>
      <dgm:t>
        <a:bodyPr/>
        <a:lstStyle/>
        <a:p>
          <a:endParaRPr lang="fr-FR"/>
        </a:p>
      </dgm:t>
    </dgm:pt>
    <dgm:pt modelId="{3739AE62-0BDA-6245-B048-D5D89C4AB203}" type="pres">
      <dgm:prSet presAssocID="{F2FB3F4A-FDFF-3A46-A471-6058E3140AAB}" presName="acctTx" presStyleLbl="alignAcc1" presStyleIdx="4" presStyleCnt="5">
        <dgm:presLayoutVars>
          <dgm:bulletEnabled val="1"/>
        </dgm:presLayoutVars>
      </dgm:prSet>
      <dgm:spPr/>
      <dgm:t>
        <a:bodyPr/>
        <a:lstStyle/>
        <a:p>
          <a:endParaRPr lang="fr-FR"/>
        </a:p>
      </dgm:t>
    </dgm:pt>
    <dgm:pt modelId="{41D86BAA-19DA-1047-8A31-6E5BE0756CA1}" type="pres">
      <dgm:prSet presAssocID="{F2FB3F4A-FDFF-3A46-A471-6058E3140AAB}" presName="level" presStyleLbl="node1" presStyleIdx="4" presStyleCnt="5">
        <dgm:presLayoutVars>
          <dgm:chMax val="1"/>
          <dgm:bulletEnabled val="1"/>
        </dgm:presLayoutVars>
      </dgm:prSet>
      <dgm:spPr/>
      <dgm:t>
        <a:bodyPr/>
        <a:lstStyle/>
        <a:p>
          <a:endParaRPr lang="fr-FR"/>
        </a:p>
      </dgm:t>
    </dgm:pt>
    <dgm:pt modelId="{65A24096-6E09-DE46-9F04-F0285C72928B}" type="pres">
      <dgm:prSet presAssocID="{F2FB3F4A-FDFF-3A46-A471-6058E3140AAB}" presName="levelTx" presStyleLbl="revTx" presStyleIdx="0" presStyleCnt="0">
        <dgm:presLayoutVars>
          <dgm:chMax val="1"/>
          <dgm:bulletEnabled val="1"/>
        </dgm:presLayoutVars>
      </dgm:prSet>
      <dgm:spPr/>
      <dgm:t>
        <a:bodyPr/>
        <a:lstStyle/>
        <a:p>
          <a:endParaRPr lang="fr-FR"/>
        </a:p>
      </dgm:t>
    </dgm:pt>
  </dgm:ptLst>
  <dgm:cxnLst>
    <dgm:cxn modelId="{B3C45E0B-BFB3-4743-BC7E-F596D0812311}" type="presOf" srcId="{F2FB3F4A-FDFF-3A46-A471-6058E3140AAB}" destId="{65A24096-6E09-DE46-9F04-F0285C72928B}" srcOrd="1" destOrd="0" presId="urn:microsoft.com/office/officeart/2005/8/layout/pyramid1"/>
    <dgm:cxn modelId="{3EC0FB20-C3A2-E94D-8236-2D61ECA03525}" type="presOf" srcId="{7CE84A96-C7FA-3542-8DE3-F728564D0C3D}" destId="{E14013E9-FBA3-A24D-A97E-0775148648B2}" srcOrd="1" destOrd="0" presId="urn:microsoft.com/office/officeart/2005/8/layout/pyramid1"/>
    <dgm:cxn modelId="{CCA8DCA1-D295-8443-87B7-CDA051658784}" type="presOf" srcId="{437C5543-93F1-6540-B645-A9E302BB642D}" destId="{EF975F1B-675B-2042-B4B7-5063A3C546C6}" srcOrd="0" destOrd="0" presId="urn:microsoft.com/office/officeart/2005/8/layout/pyramid1"/>
    <dgm:cxn modelId="{AC266575-3B75-894C-A69B-295086CE3125}" type="presOf" srcId="{17DC1E87-7EAE-4D4A-86C9-1CC81CD70D3B}" destId="{27D0CC52-5EDB-4147-8443-375FFAA37A79}" srcOrd="0" destOrd="0" presId="urn:microsoft.com/office/officeart/2005/8/layout/pyramid1"/>
    <dgm:cxn modelId="{5F868998-5DB4-1147-BC25-A74B5410C592}" type="presOf" srcId="{83F07C43-D039-4742-9E76-626D0A1C12E2}" destId="{665CC55A-9089-5F42-BBC1-5E28412722B1}" srcOrd="1" destOrd="0" presId="urn:microsoft.com/office/officeart/2005/8/layout/pyramid1"/>
    <dgm:cxn modelId="{5755ECAB-4452-6248-BEE0-05E5408AAC82}" type="presOf" srcId="{8330058D-9AF2-3E45-AE62-D91D2AF85B76}" destId="{D88D825D-0547-7D45-A34E-F0F661382472}" srcOrd="1" destOrd="0" presId="urn:microsoft.com/office/officeart/2005/8/layout/pyramid1"/>
    <dgm:cxn modelId="{93DF9979-08A6-FF48-A341-794880466446}" type="presOf" srcId="{095DA152-FA48-1147-A559-7B25F06FEF54}" destId="{7A1CEC48-B059-0449-B21E-E18EC1F94520}" srcOrd="1" destOrd="0" presId="urn:microsoft.com/office/officeart/2005/8/layout/pyramid1"/>
    <dgm:cxn modelId="{E31AD0D6-1B82-CC41-B126-4EBFD4307DE2}" type="presOf" srcId="{83F07C43-D039-4742-9E76-626D0A1C12E2}" destId="{CB57D61C-0924-9A49-A71E-9BF842781AFD}" srcOrd="0" destOrd="0" presId="urn:microsoft.com/office/officeart/2005/8/layout/pyramid1"/>
    <dgm:cxn modelId="{3C29EE6D-2D00-2048-B60A-B827EB8DDA1B}" srcId="{AE260F4F-F58A-E446-97E4-F20FACC4603A}" destId="{7CE84A96-C7FA-3542-8DE3-F728564D0C3D}" srcOrd="0" destOrd="0" parTransId="{F3B69938-4BC5-4C44-9C17-5A61511CCF85}" sibTransId="{24D78681-4E7F-EF41-B48E-1CD6BC68B34F}"/>
    <dgm:cxn modelId="{A54994AF-0C29-084A-8D34-C1815B79B5DA}" srcId="{4D074F28-C03D-9C4B-9583-52B8192B7EDB}" destId="{8330058D-9AF2-3E45-AE62-D91D2AF85B76}" srcOrd="2" destOrd="0" parTransId="{22AFEE7C-EAEB-6E4D-8D2F-CE9FE7B69DB7}" sibTransId="{1CE14FBB-F880-9244-ADAF-AAAB0E1F57EC}"/>
    <dgm:cxn modelId="{62D5EBDD-E471-FD42-B4F8-C84A5C3FE6CC}" srcId="{4D074F28-C03D-9C4B-9583-52B8192B7EDB}" destId="{83F07C43-D039-4742-9E76-626D0A1C12E2}" srcOrd="1" destOrd="0" parTransId="{A82A2756-EB92-824A-B2CD-8CDDF7434F55}" sibTransId="{60C11FEC-7B30-F548-AEEC-E424ECE081D7}"/>
    <dgm:cxn modelId="{17374C5A-85B2-8247-B69E-F2DC88D9B7A9}" type="presOf" srcId="{8330058D-9AF2-3E45-AE62-D91D2AF85B76}" destId="{D12B8115-8400-7442-8BEB-D8531B379711}" srcOrd="0" destOrd="0" presId="urn:microsoft.com/office/officeart/2005/8/layout/pyramid1"/>
    <dgm:cxn modelId="{8AD388C1-3D9B-1E40-9D70-0416F68ED666}" type="presOf" srcId="{17DC1E87-7EAE-4D4A-86C9-1CC81CD70D3B}" destId="{478E7E59-550C-BF40-BCAE-E8626E89A791}" srcOrd="1" destOrd="0" presId="urn:microsoft.com/office/officeart/2005/8/layout/pyramid1"/>
    <dgm:cxn modelId="{C1E2C70F-1366-C94E-A870-193AF16550D0}" type="presOf" srcId="{F2FB3F4A-FDFF-3A46-A471-6058E3140AAB}" destId="{41D86BAA-19DA-1047-8A31-6E5BE0756CA1}" srcOrd="0" destOrd="0" presId="urn:microsoft.com/office/officeart/2005/8/layout/pyramid1"/>
    <dgm:cxn modelId="{AB2EBACC-7D13-6F45-8FF1-94763C448D0B}" type="presOf" srcId="{4D074F28-C03D-9C4B-9583-52B8192B7EDB}" destId="{7660237C-97FE-394E-992E-2622A90FB6F7}" srcOrd="0" destOrd="0" presId="urn:microsoft.com/office/officeart/2005/8/layout/pyramid1"/>
    <dgm:cxn modelId="{A3D22B5A-D9C6-564E-B0A6-FA90B51F68FB}" type="presOf" srcId="{437C5543-93F1-6540-B645-A9E302BB642D}" destId="{3739AE62-0BDA-6245-B048-D5D89C4AB203}" srcOrd="1" destOrd="0" presId="urn:microsoft.com/office/officeart/2005/8/layout/pyramid1"/>
    <dgm:cxn modelId="{BA5E0D03-8ACB-F54B-8E4B-AE7385A01B4B}" srcId="{83F07C43-D039-4742-9E76-626D0A1C12E2}" destId="{DA06FA47-A066-1449-8A2A-63665228D22D}" srcOrd="0" destOrd="0" parTransId="{BA557CB6-14AC-364A-8644-35EBB36DA6B1}" sibTransId="{57CB25BE-5FDB-F647-90C7-608D84C23EE6}"/>
    <dgm:cxn modelId="{99A70E7C-657E-424E-A6A8-00C871AE983B}" srcId="{4D074F28-C03D-9C4B-9583-52B8192B7EDB}" destId="{F2FB3F4A-FDFF-3A46-A471-6058E3140AAB}" srcOrd="4" destOrd="0" parTransId="{DAFF1ED8-5F3F-044E-8CEF-4092265EC89E}" sibTransId="{167D8956-10E5-3A43-AE87-BDFE2A25B0C6}"/>
    <dgm:cxn modelId="{39523E6B-BCC9-8B4C-8206-CA87DF574E25}" srcId="{149D4361-C3AB-3E4A-BDFC-C6CFE2EA5D52}" destId="{17DC1E87-7EAE-4D4A-86C9-1CC81CD70D3B}" srcOrd="0" destOrd="0" parTransId="{6A8F7AAF-8E96-7844-9E11-1591269D4743}" sibTransId="{3A19623C-E2AE-9843-B09A-DE3F553D9D3C}"/>
    <dgm:cxn modelId="{06741BB2-DA66-FE4A-9F24-C2AD014191B8}" type="presOf" srcId="{DA06FA47-A066-1449-8A2A-63665228D22D}" destId="{6EB7A3A2-CCBE-184B-821A-0AC9D1C3B425}" srcOrd="1" destOrd="0" presId="urn:microsoft.com/office/officeart/2005/8/layout/pyramid1"/>
    <dgm:cxn modelId="{88EFF7C1-68C7-1445-AF4E-07C6EA6899D8}" srcId="{8330058D-9AF2-3E45-AE62-D91D2AF85B76}" destId="{095DA152-FA48-1147-A559-7B25F06FEF54}" srcOrd="0" destOrd="0" parTransId="{8050A6D4-1609-AD43-B499-AD388DD914F6}" sibTransId="{CAF49BF5-5E3E-A840-ADC1-81E0AD8F366D}"/>
    <dgm:cxn modelId="{E56FD120-EA4C-8748-B473-F7BD2C6AFAC7}" type="presOf" srcId="{AE260F4F-F58A-E446-97E4-F20FACC4603A}" destId="{7252F762-2A47-FD4B-8F21-A39005590B57}" srcOrd="0" destOrd="0" presId="urn:microsoft.com/office/officeart/2005/8/layout/pyramid1"/>
    <dgm:cxn modelId="{6BA71317-E349-8745-BA80-E87492200004}" srcId="{F2FB3F4A-FDFF-3A46-A471-6058E3140AAB}" destId="{437C5543-93F1-6540-B645-A9E302BB642D}" srcOrd="0" destOrd="0" parTransId="{368F08F3-D27F-0F46-BA3D-EC724B982B4F}" sibTransId="{8B113A93-5BC9-6D4A-A5E2-F7D46375BBF3}"/>
    <dgm:cxn modelId="{C044F8D3-0582-4E4A-AD6C-B13001B2E95F}" type="presOf" srcId="{095DA152-FA48-1147-A559-7B25F06FEF54}" destId="{790F6EB3-9542-4E43-BCA6-2F1F5B40C2E3}" srcOrd="0" destOrd="0" presId="urn:microsoft.com/office/officeart/2005/8/layout/pyramid1"/>
    <dgm:cxn modelId="{F96B6642-810A-004E-801E-8274B11055F6}" srcId="{4D074F28-C03D-9C4B-9583-52B8192B7EDB}" destId="{149D4361-C3AB-3E4A-BDFC-C6CFE2EA5D52}" srcOrd="3" destOrd="0" parTransId="{6A7FBD36-B714-5941-AB8E-010B589D9B82}" sibTransId="{BA64807D-9ABF-0646-A7D8-C40BE42F462F}"/>
    <dgm:cxn modelId="{A53262E1-A76F-B545-BB34-D3B5E20E7F8B}" type="presOf" srcId="{7CE84A96-C7FA-3542-8DE3-F728564D0C3D}" destId="{512B97AD-E110-4B43-8CB7-74C386002B5A}" srcOrd="0" destOrd="0" presId="urn:microsoft.com/office/officeart/2005/8/layout/pyramid1"/>
    <dgm:cxn modelId="{0CAAD63A-8373-9C42-BF44-50AEA150101E}" type="presOf" srcId="{AE260F4F-F58A-E446-97E4-F20FACC4603A}" destId="{80DC48BE-891E-E743-8365-9E63F4CA493C}" srcOrd="1" destOrd="0" presId="urn:microsoft.com/office/officeart/2005/8/layout/pyramid1"/>
    <dgm:cxn modelId="{BDE00C1C-FC3D-6947-A5F9-1F8428D4B1BB}" type="presOf" srcId="{149D4361-C3AB-3E4A-BDFC-C6CFE2EA5D52}" destId="{254990F0-15A0-D641-99B3-E10C22464D06}" srcOrd="0" destOrd="0" presId="urn:microsoft.com/office/officeart/2005/8/layout/pyramid1"/>
    <dgm:cxn modelId="{45888686-FF59-C942-A30F-415BC337C355}" type="presOf" srcId="{DA06FA47-A066-1449-8A2A-63665228D22D}" destId="{CB9549DE-6677-9A4C-81EE-4A7E312FFB8B}" srcOrd="0" destOrd="0" presId="urn:microsoft.com/office/officeart/2005/8/layout/pyramid1"/>
    <dgm:cxn modelId="{CD7C0BE2-C01C-EC40-AAA6-124FC80FF3A5}" type="presOf" srcId="{149D4361-C3AB-3E4A-BDFC-C6CFE2EA5D52}" destId="{25EA3B1B-4AFA-E948-9141-447CCF80F887}" srcOrd="1" destOrd="0" presId="urn:microsoft.com/office/officeart/2005/8/layout/pyramid1"/>
    <dgm:cxn modelId="{FA70F27C-9955-E14A-8427-4614EBC0D9F1}" srcId="{4D074F28-C03D-9C4B-9583-52B8192B7EDB}" destId="{AE260F4F-F58A-E446-97E4-F20FACC4603A}" srcOrd="0" destOrd="0" parTransId="{1512F788-7178-8D48-99FF-5BC6F734FEA9}" sibTransId="{C68F33E6-6572-2848-B993-56BBC49DD34C}"/>
    <dgm:cxn modelId="{61499BFE-5779-FA48-AD83-9B5BAE334C76}" type="presParOf" srcId="{7660237C-97FE-394E-992E-2622A90FB6F7}" destId="{9E426C28-32E1-4140-92F9-294EAE1C0DB4}" srcOrd="0" destOrd="0" presId="urn:microsoft.com/office/officeart/2005/8/layout/pyramid1"/>
    <dgm:cxn modelId="{6E1063A3-92D8-B748-8936-EF4F71F86BF3}" type="presParOf" srcId="{9E426C28-32E1-4140-92F9-294EAE1C0DB4}" destId="{512B97AD-E110-4B43-8CB7-74C386002B5A}" srcOrd="0" destOrd="0" presId="urn:microsoft.com/office/officeart/2005/8/layout/pyramid1"/>
    <dgm:cxn modelId="{C92F3401-4E59-FB43-A7C0-D7A2CC09EFDE}" type="presParOf" srcId="{9E426C28-32E1-4140-92F9-294EAE1C0DB4}" destId="{E14013E9-FBA3-A24D-A97E-0775148648B2}" srcOrd="1" destOrd="0" presId="urn:microsoft.com/office/officeart/2005/8/layout/pyramid1"/>
    <dgm:cxn modelId="{1EC6DE9A-0FC6-0045-AE06-E01159AFA8B8}" type="presParOf" srcId="{9E426C28-32E1-4140-92F9-294EAE1C0DB4}" destId="{7252F762-2A47-FD4B-8F21-A39005590B57}" srcOrd="2" destOrd="0" presId="urn:microsoft.com/office/officeart/2005/8/layout/pyramid1"/>
    <dgm:cxn modelId="{8C0B2800-6F96-4247-98A1-E5DA1ADAFADE}" type="presParOf" srcId="{9E426C28-32E1-4140-92F9-294EAE1C0DB4}" destId="{80DC48BE-891E-E743-8365-9E63F4CA493C}" srcOrd="3" destOrd="0" presId="urn:microsoft.com/office/officeart/2005/8/layout/pyramid1"/>
    <dgm:cxn modelId="{C96CC266-C0DF-564C-8D9C-7FE4989731D8}" type="presParOf" srcId="{7660237C-97FE-394E-992E-2622A90FB6F7}" destId="{D117A025-3741-1246-BCCD-6BF66A579A47}" srcOrd="1" destOrd="0" presId="urn:microsoft.com/office/officeart/2005/8/layout/pyramid1"/>
    <dgm:cxn modelId="{D4F8F406-A577-FC49-AED5-3D620D8EEC19}" type="presParOf" srcId="{D117A025-3741-1246-BCCD-6BF66A579A47}" destId="{CB9549DE-6677-9A4C-81EE-4A7E312FFB8B}" srcOrd="0" destOrd="0" presId="urn:microsoft.com/office/officeart/2005/8/layout/pyramid1"/>
    <dgm:cxn modelId="{5FFE1C79-5633-CA44-8258-DA8C26056D64}" type="presParOf" srcId="{D117A025-3741-1246-BCCD-6BF66A579A47}" destId="{6EB7A3A2-CCBE-184B-821A-0AC9D1C3B425}" srcOrd="1" destOrd="0" presId="urn:microsoft.com/office/officeart/2005/8/layout/pyramid1"/>
    <dgm:cxn modelId="{F220FA90-96E1-834B-906F-70387A0405CB}" type="presParOf" srcId="{D117A025-3741-1246-BCCD-6BF66A579A47}" destId="{CB57D61C-0924-9A49-A71E-9BF842781AFD}" srcOrd="2" destOrd="0" presId="urn:microsoft.com/office/officeart/2005/8/layout/pyramid1"/>
    <dgm:cxn modelId="{D36DAE5E-E0D2-6746-8AD6-234E8AE85B7B}" type="presParOf" srcId="{D117A025-3741-1246-BCCD-6BF66A579A47}" destId="{665CC55A-9089-5F42-BBC1-5E28412722B1}" srcOrd="3" destOrd="0" presId="urn:microsoft.com/office/officeart/2005/8/layout/pyramid1"/>
    <dgm:cxn modelId="{05F65422-9A35-CF4B-A87A-694E46A3FCC4}" type="presParOf" srcId="{7660237C-97FE-394E-992E-2622A90FB6F7}" destId="{DBDBAAC0-A2F7-3340-8449-90DD44F50454}" srcOrd="2" destOrd="0" presId="urn:microsoft.com/office/officeart/2005/8/layout/pyramid1"/>
    <dgm:cxn modelId="{278CBE68-EF24-5F4E-85AD-8C746B72EF3E}" type="presParOf" srcId="{DBDBAAC0-A2F7-3340-8449-90DD44F50454}" destId="{790F6EB3-9542-4E43-BCA6-2F1F5B40C2E3}" srcOrd="0" destOrd="0" presId="urn:microsoft.com/office/officeart/2005/8/layout/pyramid1"/>
    <dgm:cxn modelId="{83DB8F1D-A2E4-E446-9301-E57C37CEE93F}" type="presParOf" srcId="{DBDBAAC0-A2F7-3340-8449-90DD44F50454}" destId="{7A1CEC48-B059-0449-B21E-E18EC1F94520}" srcOrd="1" destOrd="0" presId="urn:microsoft.com/office/officeart/2005/8/layout/pyramid1"/>
    <dgm:cxn modelId="{691B4DCA-2768-7447-846A-BC6FCDB8B388}" type="presParOf" srcId="{DBDBAAC0-A2F7-3340-8449-90DD44F50454}" destId="{D12B8115-8400-7442-8BEB-D8531B379711}" srcOrd="2" destOrd="0" presId="urn:microsoft.com/office/officeart/2005/8/layout/pyramid1"/>
    <dgm:cxn modelId="{304A3736-676B-8A4B-BB97-1731B032951A}" type="presParOf" srcId="{DBDBAAC0-A2F7-3340-8449-90DD44F50454}" destId="{D88D825D-0547-7D45-A34E-F0F661382472}" srcOrd="3" destOrd="0" presId="urn:microsoft.com/office/officeart/2005/8/layout/pyramid1"/>
    <dgm:cxn modelId="{22315217-822A-E947-9864-1809E542C853}" type="presParOf" srcId="{7660237C-97FE-394E-992E-2622A90FB6F7}" destId="{98CCBD79-2F56-2746-9302-B6A611B7F21C}" srcOrd="3" destOrd="0" presId="urn:microsoft.com/office/officeart/2005/8/layout/pyramid1"/>
    <dgm:cxn modelId="{2328BBB4-D8F2-B245-960A-7316E9312C7C}" type="presParOf" srcId="{98CCBD79-2F56-2746-9302-B6A611B7F21C}" destId="{27D0CC52-5EDB-4147-8443-375FFAA37A79}" srcOrd="0" destOrd="0" presId="urn:microsoft.com/office/officeart/2005/8/layout/pyramid1"/>
    <dgm:cxn modelId="{B8490BD4-AD7D-274B-BEDA-C3CD5FF0915D}" type="presParOf" srcId="{98CCBD79-2F56-2746-9302-B6A611B7F21C}" destId="{478E7E59-550C-BF40-BCAE-E8626E89A791}" srcOrd="1" destOrd="0" presId="urn:microsoft.com/office/officeart/2005/8/layout/pyramid1"/>
    <dgm:cxn modelId="{21A2B6A3-CECA-1243-9A51-29BF86565A92}" type="presParOf" srcId="{98CCBD79-2F56-2746-9302-B6A611B7F21C}" destId="{254990F0-15A0-D641-99B3-E10C22464D06}" srcOrd="2" destOrd="0" presId="urn:microsoft.com/office/officeart/2005/8/layout/pyramid1"/>
    <dgm:cxn modelId="{3F23853C-B0FE-EE48-A767-B1EA4A2CFF6B}" type="presParOf" srcId="{98CCBD79-2F56-2746-9302-B6A611B7F21C}" destId="{25EA3B1B-4AFA-E948-9141-447CCF80F887}" srcOrd="3" destOrd="0" presId="urn:microsoft.com/office/officeart/2005/8/layout/pyramid1"/>
    <dgm:cxn modelId="{862B5CDC-BD6B-F042-980D-1A14D4A68A94}" type="presParOf" srcId="{7660237C-97FE-394E-992E-2622A90FB6F7}" destId="{BCB40563-8580-DB46-98B7-AD21EBF3AA5E}" srcOrd="4" destOrd="0" presId="urn:microsoft.com/office/officeart/2005/8/layout/pyramid1"/>
    <dgm:cxn modelId="{E53ABAFE-6221-9F45-ABB7-14F1C39FC898}" type="presParOf" srcId="{BCB40563-8580-DB46-98B7-AD21EBF3AA5E}" destId="{EF975F1B-675B-2042-B4B7-5063A3C546C6}" srcOrd="0" destOrd="0" presId="urn:microsoft.com/office/officeart/2005/8/layout/pyramid1"/>
    <dgm:cxn modelId="{6DD38AA2-7C25-9344-A633-5783FE07C443}" type="presParOf" srcId="{BCB40563-8580-DB46-98B7-AD21EBF3AA5E}" destId="{3739AE62-0BDA-6245-B048-D5D89C4AB203}" srcOrd="1" destOrd="0" presId="urn:microsoft.com/office/officeart/2005/8/layout/pyramid1"/>
    <dgm:cxn modelId="{A0995CBE-898A-AC4F-87AD-61E214A6CA49}" type="presParOf" srcId="{BCB40563-8580-DB46-98B7-AD21EBF3AA5E}" destId="{41D86BAA-19DA-1047-8A31-6E5BE0756CA1}" srcOrd="2" destOrd="0" presId="urn:microsoft.com/office/officeart/2005/8/layout/pyramid1"/>
    <dgm:cxn modelId="{96F52EBE-BD00-CB45-BF6D-160D8FEED921}" type="presParOf" srcId="{BCB40563-8580-DB46-98B7-AD21EBF3AA5E}" destId="{65A24096-6E09-DE46-9F04-F0285C72928B}"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AB4C1-6414-AA4E-A76E-25C6DE3E7238}">
      <dsp:nvSpPr>
        <dsp:cNvPr id="0" name=""/>
        <dsp:cNvSpPr/>
      </dsp:nvSpPr>
      <dsp:spPr>
        <a:xfrm>
          <a:off x="-4792306" y="-734504"/>
          <a:ext cx="5707990" cy="5707990"/>
        </a:xfrm>
        <a:prstGeom prst="blockArc">
          <a:avLst>
            <a:gd name="adj1" fmla="val 18900000"/>
            <a:gd name="adj2" fmla="val 2700000"/>
            <a:gd name="adj3" fmla="val 378"/>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4285E66-F936-3640-90A7-AAE0CE089FFD}">
      <dsp:nvSpPr>
        <dsp:cNvPr id="0" name=""/>
        <dsp:cNvSpPr/>
      </dsp:nvSpPr>
      <dsp:spPr>
        <a:xfrm>
          <a:off x="400707" y="264851"/>
          <a:ext cx="9664765" cy="53004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721" tIns="58420" rIns="58420" bIns="58420" numCol="1" spcCol="1270" anchor="ctr" anchorCtr="0">
          <a:noAutofit/>
        </a:bodyPr>
        <a:lstStyle/>
        <a:p>
          <a:pPr lvl="0" algn="l" defTabSz="1022350" rtl="0">
            <a:lnSpc>
              <a:spcPct val="90000"/>
            </a:lnSpc>
            <a:spcBef>
              <a:spcPct val="0"/>
            </a:spcBef>
            <a:spcAft>
              <a:spcPct val="35000"/>
            </a:spcAft>
          </a:pPr>
          <a:r>
            <a:rPr lang="fr-FR" sz="2300" kern="1200" dirty="0" smtClean="0"/>
            <a:t>Structure et lignes directrices du projet</a:t>
          </a:r>
          <a:endParaRPr lang="fr-FR" sz="2300" kern="1200" dirty="0"/>
        </a:p>
      </dsp:txBody>
      <dsp:txXfrm>
        <a:off x="400707" y="264851"/>
        <a:ext cx="9664765" cy="530042"/>
      </dsp:txXfrm>
    </dsp:sp>
    <dsp:sp modelId="{F9017424-4FA1-9B48-9920-C04A873B25FA}">
      <dsp:nvSpPr>
        <dsp:cNvPr id="0" name=""/>
        <dsp:cNvSpPr/>
      </dsp:nvSpPr>
      <dsp:spPr>
        <a:xfrm>
          <a:off x="69431" y="198596"/>
          <a:ext cx="662552" cy="662552"/>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E1296D-C47D-6A41-AB56-6957E0192764}">
      <dsp:nvSpPr>
        <dsp:cNvPr id="0" name=""/>
        <dsp:cNvSpPr/>
      </dsp:nvSpPr>
      <dsp:spPr>
        <a:xfrm>
          <a:off x="780520" y="1059660"/>
          <a:ext cx="9284952" cy="530042"/>
        </a:xfrm>
        <a:prstGeom prst="rect">
          <a:avLst/>
        </a:prstGeom>
        <a:solidFill>
          <a:srgbClr val="78787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721" tIns="58420" rIns="58420" bIns="58420" numCol="1" spcCol="1270" anchor="ctr" anchorCtr="0">
          <a:noAutofit/>
        </a:bodyPr>
        <a:lstStyle/>
        <a:p>
          <a:pPr lvl="0" algn="l" defTabSz="1022350" rtl="0">
            <a:lnSpc>
              <a:spcPct val="90000"/>
            </a:lnSpc>
            <a:spcBef>
              <a:spcPct val="0"/>
            </a:spcBef>
            <a:spcAft>
              <a:spcPct val="35000"/>
            </a:spcAft>
          </a:pPr>
          <a:r>
            <a:rPr lang="fr-FR" sz="2300" kern="1200" dirty="0" smtClean="0"/>
            <a:t>La digitalisation de l’administration publique wallonne un état des lieux</a:t>
          </a:r>
          <a:endParaRPr lang="fr-FR" sz="2300" kern="1200" dirty="0"/>
        </a:p>
      </dsp:txBody>
      <dsp:txXfrm>
        <a:off x="780520" y="1059660"/>
        <a:ext cx="9284952" cy="530042"/>
      </dsp:txXfrm>
    </dsp:sp>
    <dsp:sp modelId="{98E73125-2060-B84A-B325-2EED955F862E}">
      <dsp:nvSpPr>
        <dsp:cNvPr id="0" name=""/>
        <dsp:cNvSpPr/>
      </dsp:nvSpPr>
      <dsp:spPr>
        <a:xfrm>
          <a:off x="449243" y="993405"/>
          <a:ext cx="662552" cy="662552"/>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91F2FA9-E756-DB4F-A98A-4FC98F099B9C}">
      <dsp:nvSpPr>
        <dsp:cNvPr id="0" name=""/>
        <dsp:cNvSpPr/>
      </dsp:nvSpPr>
      <dsp:spPr>
        <a:xfrm>
          <a:off x="897092" y="1854469"/>
          <a:ext cx="9168380" cy="530042"/>
        </a:xfrm>
        <a:prstGeom prst="rect">
          <a:avLst/>
        </a:prstGeom>
        <a:solidFill>
          <a:srgbClr val="FCC33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721" tIns="58420" rIns="58420" bIns="58420" numCol="1" spcCol="1270" anchor="ctr" anchorCtr="0">
          <a:noAutofit/>
        </a:bodyPr>
        <a:lstStyle/>
        <a:p>
          <a:pPr lvl="0" algn="l" defTabSz="1022350" rtl="0">
            <a:lnSpc>
              <a:spcPct val="90000"/>
            </a:lnSpc>
            <a:spcBef>
              <a:spcPct val="0"/>
            </a:spcBef>
            <a:spcAft>
              <a:spcPct val="35000"/>
            </a:spcAft>
          </a:pPr>
          <a:r>
            <a:rPr lang="fr-FR" sz="2300" kern="1200" dirty="0" smtClean="0"/>
            <a:t>Modèles de la digitalisation du SPW</a:t>
          </a:r>
          <a:endParaRPr lang="fr-FR" sz="2300" kern="1200" dirty="0"/>
        </a:p>
      </dsp:txBody>
      <dsp:txXfrm>
        <a:off x="897092" y="1854469"/>
        <a:ext cx="9168380" cy="530042"/>
      </dsp:txXfrm>
    </dsp:sp>
    <dsp:sp modelId="{6BA15006-25CB-F04A-971D-382F3961C9EA}">
      <dsp:nvSpPr>
        <dsp:cNvPr id="0" name=""/>
        <dsp:cNvSpPr/>
      </dsp:nvSpPr>
      <dsp:spPr>
        <a:xfrm>
          <a:off x="565815" y="1788214"/>
          <a:ext cx="662552" cy="662552"/>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F58438-CE25-7142-88A1-46AA63DF16FF}">
      <dsp:nvSpPr>
        <dsp:cNvPr id="0" name=""/>
        <dsp:cNvSpPr/>
      </dsp:nvSpPr>
      <dsp:spPr>
        <a:xfrm>
          <a:off x="780520" y="2649278"/>
          <a:ext cx="9284952" cy="530042"/>
        </a:xfrm>
        <a:prstGeom prst="rect">
          <a:avLst/>
        </a:prstGeom>
        <a:solidFill>
          <a:srgbClr val="3C6EC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721" tIns="58420" rIns="58420" bIns="58420" numCol="1" spcCol="1270" anchor="ctr" anchorCtr="0">
          <a:noAutofit/>
        </a:bodyPr>
        <a:lstStyle/>
        <a:p>
          <a:pPr lvl="0" algn="l" defTabSz="1022350" rtl="0">
            <a:lnSpc>
              <a:spcPct val="90000"/>
            </a:lnSpc>
            <a:spcBef>
              <a:spcPct val="0"/>
            </a:spcBef>
            <a:spcAft>
              <a:spcPct val="35000"/>
            </a:spcAft>
          </a:pPr>
          <a:r>
            <a:rPr lang="fr-FR" sz="2300" kern="1200" dirty="0" smtClean="0"/>
            <a:t>Conclusions et recommandations de l’étude</a:t>
          </a:r>
          <a:endParaRPr lang="fr-FR" sz="2300" kern="1200" dirty="0"/>
        </a:p>
      </dsp:txBody>
      <dsp:txXfrm>
        <a:off x="780520" y="2649278"/>
        <a:ext cx="9284952" cy="530042"/>
      </dsp:txXfrm>
    </dsp:sp>
    <dsp:sp modelId="{0A276FB9-3A59-6141-8948-14169567BCC8}">
      <dsp:nvSpPr>
        <dsp:cNvPr id="0" name=""/>
        <dsp:cNvSpPr/>
      </dsp:nvSpPr>
      <dsp:spPr>
        <a:xfrm>
          <a:off x="449243" y="2583023"/>
          <a:ext cx="662552" cy="66255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9837DA6-CD45-CE4F-A232-7A55935C1C0E}">
      <dsp:nvSpPr>
        <dsp:cNvPr id="0" name=""/>
        <dsp:cNvSpPr/>
      </dsp:nvSpPr>
      <dsp:spPr>
        <a:xfrm>
          <a:off x="400707" y="3444087"/>
          <a:ext cx="9664765" cy="530042"/>
        </a:xfrm>
        <a:prstGeom prst="rect">
          <a:avLst/>
        </a:prstGeom>
        <a:solidFill>
          <a:srgbClr val="EE762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20721" tIns="58420" rIns="58420" bIns="58420" numCol="1" spcCol="1270" anchor="ctr" anchorCtr="0">
          <a:noAutofit/>
        </a:bodyPr>
        <a:lstStyle/>
        <a:p>
          <a:pPr lvl="0" algn="l" defTabSz="1022350" rtl="0">
            <a:lnSpc>
              <a:spcPct val="90000"/>
            </a:lnSpc>
            <a:spcBef>
              <a:spcPct val="0"/>
            </a:spcBef>
            <a:spcAft>
              <a:spcPct val="35000"/>
            </a:spcAft>
          </a:pPr>
          <a:r>
            <a:rPr lang="fr-FR" sz="2300" kern="1200" dirty="0" smtClean="0"/>
            <a:t>Annexe: La bo</a:t>
          </a:r>
          <a:r>
            <a:rPr lang="fr-FR" sz="2300" kern="1200" dirty="0" smtClean="0"/>
            <a:t>îte à outils de la digitalisation</a:t>
          </a:r>
          <a:endParaRPr lang="fr-FR" sz="2300" kern="1200" dirty="0"/>
        </a:p>
      </dsp:txBody>
      <dsp:txXfrm>
        <a:off x="400707" y="3444087"/>
        <a:ext cx="9664765" cy="530042"/>
      </dsp:txXfrm>
    </dsp:sp>
    <dsp:sp modelId="{AC800F95-DBD9-484C-B589-7A62F18E8CBB}">
      <dsp:nvSpPr>
        <dsp:cNvPr id="0" name=""/>
        <dsp:cNvSpPr/>
      </dsp:nvSpPr>
      <dsp:spPr>
        <a:xfrm>
          <a:off x="69431" y="3377832"/>
          <a:ext cx="662552" cy="662552"/>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FB81A-2163-8D48-9EDC-86C511766B78}">
      <dsp:nvSpPr>
        <dsp:cNvPr id="0" name=""/>
        <dsp:cNvSpPr/>
      </dsp:nvSpPr>
      <dsp:spPr>
        <a:xfrm>
          <a:off x="8327278" y="2245920"/>
          <a:ext cx="2441465" cy="580957"/>
        </a:xfrm>
        <a:custGeom>
          <a:avLst/>
          <a:gdLst/>
          <a:ahLst/>
          <a:cxnLst/>
          <a:rect l="0" t="0" r="0" b="0"/>
          <a:pathLst>
            <a:path>
              <a:moveTo>
                <a:pt x="0" y="0"/>
              </a:moveTo>
              <a:lnTo>
                <a:pt x="0" y="395905"/>
              </a:lnTo>
              <a:lnTo>
                <a:pt x="2441465" y="395905"/>
              </a:lnTo>
              <a:lnTo>
                <a:pt x="2441465" y="58095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1798C2-4898-564F-85FD-C1FDB3C6FFA0}">
      <dsp:nvSpPr>
        <dsp:cNvPr id="0" name=""/>
        <dsp:cNvSpPr/>
      </dsp:nvSpPr>
      <dsp:spPr>
        <a:xfrm>
          <a:off x="8281558" y="2245920"/>
          <a:ext cx="91440" cy="580957"/>
        </a:xfrm>
        <a:custGeom>
          <a:avLst/>
          <a:gdLst/>
          <a:ahLst/>
          <a:cxnLst/>
          <a:rect l="0" t="0" r="0" b="0"/>
          <a:pathLst>
            <a:path>
              <a:moveTo>
                <a:pt x="45720" y="0"/>
              </a:moveTo>
              <a:lnTo>
                <a:pt x="45720" y="58095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A93EFE-666D-AE47-894A-125F8C21DF28}">
      <dsp:nvSpPr>
        <dsp:cNvPr id="0" name=""/>
        <dsp:cNvSpPr/>
      </dsp:nvSpPr>
      <dsp:spPr>
        <a:xfrm>
          <a:off x="5885812" y="2245920"/>
          <a:ext cx="2441465" cy="580957"/>
        </a:xfrm>
        <a:custGeom>
          <a:avLst/>
          <a:gdLst/>
          <a:ahLst/>
          <a:cxnLst/>
          <a:rect l="0" t="0" r="0" b="0"/>
          <a:pathLst>
            <a:path>
              <a:moveTo>
                <a:pt x="2441465" y="0"/>
              </a:moveTo>
              <a:lnTo>
                <a:pt x="2441465" y="395905"/>
              </a:lnTo>
              <a:lnTo>
                <a:pt x="0" y="395905"/>
              </a:lnTo>
              <a:lnTo>
                <a:pt x="0" y="58095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A46E36-D298-4D41-96AE-7C3E845DF9B0}">
      <dsp:nvSpPr>
        <dsp:cNvPr id="0" name=""/>
        <dsp:cNvSpPr/>
      </dsp:nvSpPr>
      <dsp:spPr>
        <a:xfrm>
          <a:off x="2223613" y="2245920"/>
          <a:ext cx="1220732" cy="580957"/>
        </a:xfrm>
        <a:custGeom>
          <a:avLst/>
          <a:gdLst/>
          <a:ahLst/>
          <a:cxnLst/>
          <a:rect l="0" t="0" r="0" b="0"/>
          <a:pathLst>
            <a:path>
              <a:moveTo>
                <a:pt x="0" y="0"/>
              </a:moveTo>
              <a:lnTo>
                <a:pt x="0" y="395905"/>
              </a:lnTo>
              <a:lnTo>
                <a:pt x="1220732" y="395905"/>
              </a:lnTo>
              <a:lnTo>
                <a:pt x="1220732" y="58095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EB8602-94CA-304D-B327-9E7908F16DB6}">
      <dsp:nvSpPr>
        <dsp:cNvPr id="0" name=""/>
        <dsp:cNvSpPr/>
      </dsp:nvSpPr>
      <dsp:spPr>
        <a:xfrm>
          <a:off x="1002880" y="2245920"/>
          <a:ext cx="1220732" cy="580957"/>
        </a:xfrm>
        <a:custGeom>
          <a:avLst/>
          <a:gdLst/>
          <a:ahLst/>
          <a:cxnLst/>
          <a:rect l="0" t="0" r="0" b="0"/>
          <a:pathLst>
            <a:path>
              <a:moveTo>
                <a:pt x="1220732" y="0"/>
              </a:moveTo>
              <a:lnTo>
                <a:pt x="1220732" y="395905"/>
              </a:lnTo>
              <a:lnTo>
                <a:pt x="0" y="395905"/>
              </a:lnTo>
              <a:lnTo>
                <a:pt x="0" y="580957"/>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24F688-50AF-D347-89F0-8B3A5CCDF9D4}">
      <dsp:nvSpPr>
        <dsp:cNvPr id="0" name=""/>
        <dsp:cNvSpPr/>
      </dsp:nvSpPr>
      <dsp:spPr>
        <a:xfrm>
          <a:off x="628599" y="552231"/>
          <a:ext cx="3190028" cy="16936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0EBEF93-40A2-4F4D-827F-560AF7282D4B}">
      <dsp:nvSpPr>
        <dsp:cNvPr id="0" name=""/>
        <dsp:cNvSpPr/>
      </dsp:nvSpPr>
      <dsp:spPr>
        <a:xfrm>
          <a:off x="850551" y="763085"/>
          <a:ext cx="3190028" cy="169368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1</a:t>
          </a:r>
        </a:p>
        <a:p>
          <a:pPr lvl="0" algn="ctr" defTabSz="800100" rtl="0">
            <a:lnSpc>
              <a:spcPct val="90000"/>
            </a:lnSpc>
            <a:spcBef>
              <a:spcPct val="0"/>
            </a:spcBef>
            <a:spcAft>
              <a:spcPct val="35000"/>
            </a:spcAft>
          </a:pPr>
          <a:r>
            <a:rPr lang="fr-BE" sz="1800" b="1" i="1" kern="1200" dirty="0" smtClean="0"/>
            <a:t>Définir </a:t>
          </a:r>
          <a:r>
            <a:rPr lang="fr-BE" sz="1800" b="1" i="1" kern="1200" dirty="0" smtClean="0"/>
            <a:t>une vision stratégique partagée entre le SPW et le GW</a:t>
          </a:r>
          <a:endParaRPr lang="fr-BE" sz="1800" i="1" kern="1200" dirty="0"/>
        </a:p>
      </dsp:txBody>
      <dsp:txXfrm>
        <a:off x="900157" y="812691"/>
        <a:ext cx="3090816" cy="1594476"/>
      </dsp:txXfrm>
    </dsp:sp>
    <dsp:sp modelId="{D474F8DB-5626-2248-B367-97E23A44CC21}">
      <dsp:nvSpPr>
        <dsp:cNvPr id="0" name=""/>
        <dsp:cNvSpPr/>
      </dsp:nvSpPr>
      <dsp:spPr>
        <a:xfrm>
          <a:off x="4099" y="2826878"/>
          <a:ext cx="1997563" cy="2350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039D5F9-4F3D-6742-9281-6D0BA6797CC3}">
      <dsp:nvSpPr>
        <dsp:cNvPr id="0" name=""/>
        <dsp:cNvSpPr/>
      </dsp:nvSpPr>
      <dsp:spPr>
        <a:xfrm>
          <a:off x="226050" y="3037732"/>
          <a:ext cx="1997563" cy="23506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Analyser les impacts informatiques des décisions politiques</a:t>
          </a:r>
          <a:endParaRPr lang="fr-BE" sz="1600" kern="1200"/>
        </a:p>
      </dsp:txBody>
      <dsp:txXfrm>
        <a:off x="284557" y="3096239"/>
        <a:ext cx="1880549" cy="2233682"/>
      </dsp:txXfrm>
    </dsp:sp>
    <dsp:sp modelId="{D1AE4676-E069-A649-A859-415F69B3707C}">
      <dsp:nvSpPr>
        <dsp:cNvPr id="0" name=""/>
        <dsp:cNvSpPr/>
      </dsp:nvSpPr>
      <dsp:spPr>
        <a:xfrm>
          <a:off x="2445565" y="2826878"/>
          <a:ext cx="1997563" cy="2350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FEA105-46AE-3C4D-8046-4761C24237E3}">
      <dsp:nvSpPr>
        <dsp:cNvPr id="0" name=""/>
        <dsp:cNvSpPr/>
      </dsp:nvSpPr>
      <dsp:spPr>
        <a:xfrm>
          <a:off x="2667516" y="3037732"/>
          <a:ext cx="1997563" cy="23506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Développer une infrastructure de solutions informatiques évolutive et aisément paramétrable</a:t>
          </a:r>
          <a:endParaRPr lang="fr-BE" sz="1600" kern="1200"/>
        </a:p>
      </dsp:txBody>
      <dsp:txXfrm>
        <a:off x="2726023" y="3096239"/>
        <a:ext cx="1880549" cy="2233682"/>
      </dsp:txXfrm>
    </dsp:sp>
    <dsp:sp modelId="{3ED7D6DD-165E-C448-BDAD-B7AA72C7A90A}">
      <dsp:nvSpPr>
        <dsp:cNvPr id="0" name=""/>
        <dsp:cNvSpPr/>
      </dsp:nvSpPr>
      <dsp:spPr>
        <a:xfrm>
          <a:off x="6732264" y="552231"/>
          <a:ext cx="3190028" cy="169368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4168D3-CCD5-CC4F-8E3C-EAABF331A6B2}">
      <dsp:nvSpPr>
        <dsp:cNvPr id="0" name=""/>
        <dsp:cNvSpPr/>
      </dsp:nvSpPr>
      <dsp:spPr>
        <a:xfrm>
          <a:off x="6954216" y="763085"/>
          <a:ext cx="3190028" cy="169368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2</a:t>
          </a:r>
        </a:p>
        <a:p>
          <a:pPr lvl="0" algn="ctr" defTabSz="800100" rtl="0">
            <a:lnSpc>
              <a:spcPct val="90000"/>
            </a:lnSpc>
            <a:spcBef>
              <a:spcPct val="0"/>
            </a:spcBef>
            <a:spcAft>
              <a:spcPct val="35000"/>
            </a:spcAft>
          </a:pPr>
          <a:r>
            <a:rPr lang="fr-BE" sz="1800" b="1" i="1" kern="1200" dirty="0" smtClean="0"/>
            <a:t>Organiser </a:t>
          </a:r>
          <a:r>
            <a:rPr lang="fr-BE" sz="1800" b="1" i="1" kern="1200" dirty="0" smtClean="0"/>
            <a:t>la gouvernance des données dans l’ensemble du SPW</a:t>
          </a:r>
          <a:r>
            <a:rPr lang="fr-BE" sz="1800" i="1" kern="1200" dirty="0" smtClean="0"/>
            <a:t> </a:t>
          </a:r>
          <a:endParaRPr lang="fr-BE" sz="1800" i="1" kern="1200" dirty="0"/>
        </a:p>
      </dsp:txBody>
      <dsp:txXfrm>
        <a:off x="7003822" y="812691"/>
        <a:ext cx="3090816" cy="1594476"/>
      </dsp:txXfrm>
    </dsp:sp>
    <dsp:sp modelId="{2DCF35AC-B99E-2E40-8628-CC6856351CA4}">
      <dsp:nvSpPr>
        <dsp:cNvPr id="0" name=""/>
        <dsp:cNvSpPr/>
      </dsp:nvSpPr>
      <dsp:spPr>
        <a:xfrm>
          <a:off x="4887031" y="2826878"/>
          <a:ext cx="1997563" cy="2350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D36E185-9686-A445-AE57-509EEAB46503}">
      <dsp:nvSpPr>
        <dsp:cNvPr id="0" name=""/>
        <dsp:cNvSpPr/>
      </dsp:nvSpPr>
      <dsp:spPr>
        <a:xfrm>
          <a:off x="5108982" y="3037732"/>
          <a:ext cx="1997563" cy="23506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b="0" kern="1200" dirty="0" smtClean="0"/>
            <a:t>Coconstuire un catalogue de données et de métadonnées avec tous les acteurs concernés </a:t>
          </a:r>
          <a:endParaRPr lang="fr-BE" sz="1600" b="0" kern="1200" dirty="0"/>
        </a:p>
      </dsp:txBody>
      <dsp:txXfrm>
        <a:off x="5167489" y="3096239"/>
        <a:ext cx="1880549" cy="2233682"/>
      </dsp:txXfrm>
    </dsp:sp>
    <dsp:sp modelId="{555B1879-385E-E349-8666-823A49AD29F4}">
      <dsp:nvSpPr>
        <dsp:cNvPr id="0" name=""/>
        <dsp:cNvSpPr/>
      </dsp:nvSpPr>
      <dsp:spPr>
        <a:xfrm>
          <a:off x="7328497" y="2826878"/>
          <a:ext cx="1997563" cy="2350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7AED5C-F966-C540-AC90-42378924EEAF}">
      <dsp:nvSpPr>
        <dsp:cNvPr id="0" name=""/>
        <dsp:cNvSpPr/>
      </dsp:nvSpPr>
      <dsp:spPr>
        <a:xfrm>
          <a:off x="7550448" y="3037732"/>
          <a:ext cx="1997563" cy="23506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b="0" kern="1200" dirty="0" smtClean="0"/>
            <a:t>Analyser et rendre visible la structure actuelle de production/gestion/diffusion des données </a:t>
          </a:r>
          <a:endParaRPr lang="fr-BE" sz="1600" b="0" kern="1200" dirty="0"/>
        </a:p>
      </dsp:txBody>
      <dsp:txXfrm>
        <a:off x="7608955" y="3096239"/>
        <a:ext cx="1880549" cy="2233682"/>
      </dsp:txXfrm>
    </dsp:sp>
    <dsp:sp modelId="{5A458DA6-0C28-3E4F-8B6C-2D59E9A11481}">
      <dsp:nvSpPr>
        <dsp:cNvPr id="0" name=""/>
        <dsp:cNvSpPr/>
      </dsp:nvSpPr>
      <dsp:spPr>
        <a:xfrm>
          <a:off x="9769963" y="2826878"/>
          <a:ext cx="1997563" cy="235069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49D6EF-91E2-4148-ABF8-4CF8DA999535}">
      <dsp:nvSpPr>
        <dsp:cNvPr id="0" name=""/>
        <dsp:cNvSpPr/>
      </dsp:nvSpPr>
      <dsp:spPr>
        <a:xfrm>
          <a:off x="9991914" y="3037732"/>
          <a:ext cx="1997563" cy="235069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b="0" kern="1200" dirty="0" smtClean="0"/>
            <a:t>Créer une architecture sémantique partagée dans l’ensemble du SPW</a:t>
          </a:r>
          <a:endParaRPr lang="fr-BE" sz="1600" b="0" kern="1200" dirty="0"/>
        </a:p>
      </dsp:txBody>
      <dsp:txXfrm>
        <a:off x="10050421" y="3096239"/>
        <a:ext cx="1880549" cy="22336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3C28D-04EA-8046-A364-618BE2151932}">
      <dsp:nvSpPr>
        <dsp:cNvPr id="0" name=""/>
        <dsp:cNvSpPr/>
      </dsp:nvSpPr>
      <dsp:spPr>
        <a:xfrm>
          <a:off x="8948524" y="2178763"/>
          <a:ext cx="2026386" cy="459861"/>
        </a:xfrm>
        <a:custGeom>
          <a:avLst/>
          <a:gdLst/>
          <a:ahLst/>
          <a:cxnLst/>
          <a:rect l="0" t="0" r="0" b="0"/>
          <a:pathLst>
            <a:path>
              <a:moveTo>
                <a:pt x="0" y="0"/>
              </a:moveTo>
              <a:lnTo>
                <a:pt x="0" y="313381"/>
              </a:lnTo>
              <a:lnTo>
                <a:pt x="2026386" y="313381"/>
              </a:lnTo>
              <a:lnTo>
                <a:pt x="2026386"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24F5BD-511E-814D-9B50-E5E8CE1CC941}">
      <dsp:nvSpPr>
        <dsp:cNvPr id="0" name=""/>
        <dsp:cNvSpPr/>
      </dsp:nvSpPr>
      <dsp:spPr>
        <a:xfrm>
          <a:off x="8902804" y="2178763"/>
          <a:ext cx="91440" cy="459861"/>
        </a:xfrm>
        <a:custGeom>
          <a:avLst/>
          <a:gdLst/>
          <a:ahLst/>
          <a:cxnLst/>
          <a:rect l="0" t="0" r="0" b="0"/>
          <a:pathLst>
            <a:path>
              <a:moveTo>
                <a:pt x="45720" y="0"/>
              </a:moveTo>
              <a:lnTo>
                <a:pt x="45720"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6780F7-EBC4-8744-9557-6424728D6DE5}">
      <dsp:nvSpPr>
        <dsp:cNvPr id="0" name=""/>
        <dsp:cNvSpPr/>
      </dsp:nvSpPr>
      <dsp:spPr>
        <a:xfrm>
          <a:off x="6922138" y="2178763"/>
          <a:ext cx="2026386" cy="459861"/>
        </a:xfrm>
        <a:custGeom>
          <a:avLst/>
          <a:gdLst/>
          <a:ahLst/>
          <a:cxnLst/>
          <a:rect l="0" t="0" r="0" b="0"/>
          <a:pathLst>
            <a:path>
              <a:moveTo>
                <a:pt x="2026386" y="0"/>
              </a:moveTo>
              <a:lnTo>
                <a:pt x="2026386" y="313381"/>
              </a:lnTo>
              <a:lnTo>
                <a:pt x="0" y="313381"/>
              </a:lnTo>
              <a:lnTo>
                <a:pt x="0"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DE2BD5-EBF8-DA4D-86C2-DB53E3BE1C0E}">
      <dsp:nvSpPr>
        <dsp:cNvPr id="0" name=""/>
        <dsp:cNvSpPr/>
      </dsp:nvSpPr>
      <dsp:spPr>
        <a:xfrm>
          <a:off x="2869365" y="2178763"/>
          <a:ext cx="2026386" cy="459861"/>
        </a:xfrm>
        <a:custGeom>
          <a:avLst/>
          <a:gdLst/>
          <a:ahLst/>
          <a:cxnLst/>
          <a:rect l="0" t="0" r="0" b="0"/>
          <a:pathLst>
            <a:path>
              <a:moveTo>
                <a:pt x="0" y="0"/>
              </a:moveTo>
              <a:lnTo>
                <a:pt x="0" y="313381"/>
              </a:lnTo>
              <a:lnTo>
                <a:pt x="2026386" y="313381"/>
              </a:lnTo>
              <a:lnTo>
                <a:pt x="2026386"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8E0827-CE9F-D543-9C45-0EBAC64A5C4A}">
      <dsp:nvSpPr>
        <dsp:cNvPr id="0" name=""/>
        <dsp:cNvSpPr/>
      </dsp:nvSpPr>
      <dsp:spPr>
        <a:xfrm>
          <a:off x="2823645" y="2178763"/>
          <a:ext cx="91440" cy="459861"/>
        </a:xfrm>
        <a:custGeom>
          <a:avLst/>
          <a:gdLst/>
          <a:ahLst/>
          <a:cxnLst/>
          <a:rect l="0" t="0" r="0" b="0"/>
          <a:pathLst>
            <a:path>
              <a:moveTo>
                <a:pt x="45720" y="0"/>
              </a:moveTo>
              <a:lnTo>
                <a:pt x="45720"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D790C1-04F3-404B-AF38-12B3E94A7751}">
      <dsp:nvSpPr>
        <dsp:cNvPr id="0" name=""/>
        <dsp:cNvSpPr/>
      </dsp:nvSpPr>
      <dsp:spPr>
        <a:xfrm>
          <a:off x="842979" y="2178763"/>
          <a:ext cx="2026386" cy="459861"/>
        </a:xfrm>
        <a:custGeom>
          <a:avLst/>
          <a:gdLst/>
          <a:ahLst/>
          <a:cxnLst/>
          <a:rect l="0" t="0" r="0" b="0"/>
          <a:pathLst>
            <a:path>
              <a:moveTo>
                <a:pt x="2026386" y="0"/>
              </a:moveTo>
              <a:lnTo>
                <a:pt x="2026386" y="313381"/>
              </a:lnTo>
              <a:lnTo>
                <a:pt x="0" y="313381"/>
              </a:lnTo>
              <a:lnTo>
                <a:pt x="0" y="459861"/>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1F6BFE-A7AF-9F41-A6F9-4E2B39511ACA}">
      <dsp:nvSpPr>
        <dsp:cNvPr id="0" name=""/>
        <dsp:cNvSpPr/>
      </dsp:nvSpPr>
      <dsp:spPr>
        <a:xfrm>
          <a:off x="1414770" y="711632"/>
          <a:ext cx="2909189" cy="146713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CFE33B-F6B2-0D4B-964C-9089BB4E4E44}">
      <dsp:nvSpPr>
        <dsp:cNvPr id="0" name=""/>
        <dsp:cNvSpPr/>
      </dsp:nvSpPr>
      <dsp:spPr>
        <a:xfrm>
          <a:off x="1590457" y="878534"/>
          <a:ext cx="2909189" cy="146713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3</a:t>
          </a:r>
        </a:p>
        <a:p>
          <a:pPr lvl="0" algn="ctr" defTabSz="800100" rtl="0">
            <a:lnSpc>
              <a:spcPct val="90000"/>
            </a:lnSpc>
            <a:spcBef>
              <a:spcPct val="0"/>
            </a:spcBef>
            <a:spcAft>
              <a:spcPct val="35000"/>
            </a:spcAft>
          </a:pPr>
          <a:r>
            <a:rPr lang="fr-BE" sz="1800" b="1" i="1" kern="1200" dirty="0" smtClean="0"/>
            <a:t>Poursuivre </a:t>
          </a:r>
          <a:r>
            <a:rPr lang="fr-BE" sz="1800" b="1" i="1" kern="1200" dirty="0" smtClean="0"/>
            <a:t>et </a:t>
          </a:r>
          <a:r>
            <a:rPr lang="fr-BE" sz="1800" b="1" i="1" kern="1200" dirty="0" smtClean="0"/>
            <a:t>accélérer </a:t>
          </a:r>
          <a:r>
            <a:rPr lang="fr-BE" sz="1800" b="1" i="1" kern="1200" dirty="0" smtClean="0"/>
            <a:t>la dématérialisation de tous les processus</a:t>
          </a:r>
          <a:endParaRPr lang="fr-BE" sz="1800" i="1" kern="1200" dirty="0"/>
        </a:p>
      </dsp:txBody>
      <dsp:txXfrm>
        <a:off x="1633428" y="921505"/>
        <a:ext cx="2823247" cy="1381189"/>
      </dsp:txXfrm>
    </dsp:sp>
    <dsp:sp modelId="{FECDCC8F-CDD9-0F44-97CB-79EB7C84D03C}">
      <dsp:nvSpPr>
        <dsp:cNvPr id="0" name=""/>
        <dsp:cNvSpPr/>
      </dsp:nvSpPr>
      <dsp:spPr>
        <a:xfrm>
          <a:off x="5473"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A370F76-2240-4D4D-805F-F70E01DD2E22}">
      <dsp:nvSpPr>
        <dsp:cNvPr id="0" name=""/>
        <dsp:cNvSpPr/>
      </dsp:nvSpPr>
      <dsp:spPr>
        <a:xfrm>
          <a:off x="181160"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Rationaliser, </a:t>
          </a:r>
          <a:r>
            <a:rPr lang="fr-BE" sz="1600" kern="1200" dirty="0" smtClean="0"/>
            <a:t>optimiser, mutualiser les processus</a:t>
          </a:r>
          <a:endParaRPr lang="fr-BE" sz="1600" kern="1200" dirty="0"/>
        </a:p>
      </dsp:txBody>
      <dsp:txXfrm>
        <a:off x="230219" y="2854586"/>
        <a:ext cx="1576893" cy="2325382"/>
      </dsp:txXfrm>
    </dsp:sp>
    <dsp:sp modelId="{86DFDF38-B18B-8848-B105-3FA630F4E6AC}">
      <dsp:nvSpPr>
        <dsp:cNvPr id="0" name=""/>
        <dsp:cNvSpPr/>
      </dsp:nvSpPr>
      <dsp:spPr>
        <a:xfrm>
          <a:off x="2031859"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F8322BD-53E2-164A-ABCF-1D2DD839D5C2}">
      <dsp:nvSpPr>
        <dsp:cNvPr id="0" name=""/>
        <dsp:cNvSpPr/>
      </dsp:nvSpPr>
      <dsp:spPr>
        <a:xfrm>
          <a:off x="2207546"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Intégrer l’orientation usager dans le travail d’optimisation des processus</a:t>
          </a:r>
          <a:endParaRPr lang="fr-BE" sz="1600" kern="1200" dirty="0"/>
        </a:p>
      </dsp:txBody>
      <dsp:txXfrm>
        <a:off x="2256605" y="2854586"/>
        <a:ext cx="1576893" cy="2325382"/>
      </dsp:txXfrm>
    </dsp:sp>
    <dsp:sp modelId="{3A73E610-E795-C645-B6D7-D0E24ACE3031}">
      <dsp:nvSpPr>
        <dsp:cNvPr id="0" name=""/>
        <dsp:cNvSpPr/>
      </dsp:nvSpPr>
      <dsp:spPr>
        <a:xfrm>
          <a:off x="4058245"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B84106-19A5-5D48-9CAA-F6A11F5C9F20}">
      <dsp:nvSpPr>
        <dsp:cNvPr id="0" name=""/>
        <dsp:cNvSpPr/>
      </dsp:nvSpPr>
      <dsp:spPr>
        <a:xfrm>
          <a:off x="4233932"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Mesurer le ROI de la dématérialisation </a:t>
          </a:r>
          <a:endParaRPr lang="fr-BE" sz="1600" kern="1200"/>
        </a:p>
      </dsp:txBody>
      <dsp:txXfrm>
        <a:off x="4282991" y="2854586"/>
        <a:ext cx="1576893" cy="2325382"/>
      </dsp:txXfrm>
    </dsp:sp>
    <dsp:sp modelId="{8524B905-EC31-7E46-A06E-B1542BC0D915}">
      <dsp:nvSpPr>
        <dsp:cNvPr id="0" name=""/>
        <dsp:cNvSpPr/>
      </dsp:nvSpPr>
      <dsp:spPr>
        <a:xfrm>
          <a:off x="7493929" y="711632"/>
          <a:ext cx="2909189" cy="146713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F4969C-EFDC-9342-8866-B366B45001ED}">
      <dsp:nvSpPr>
        <dsp:cNvPr id="0" name=""/>
        <dsp:cNvSpPr/>
      </dsp:nvSpPr>
      <dsp:spPr>
        <a:xfrm>
          <a:off x="7669616" y="878534"/>
          <a:ext cx="2909189" cy="146713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4</a:t>
          </a:r>
        </a:p>
        <a:p>
          <a:pPr lvl="0" algn="ctr" defTabSz="800100" rtl="0">
            <a:lnSpc>
              <a:spcPct val="90000"/>
            </a:lnSpc>
            <a:spcBef>
              <a:spcPct val="0"/>
            </a:spcBef>
            <a:spcAft>
              <a:spcPct val="35000"/>
            </a:spcAft>
          </a:pPr>
          <a:r>
            <a:rPr lang="fr-BE" sz="1800" b="1" i="1" kern="1200" dirty="0" smtClean="0"/>
            <a:t>Développer </a:t>
          </a:r>
          <a:r>
            <a:rPr lang="fr-BE" sz="1800" b="1" i="1" kern="1200" dirty="0" smtClean="0"/>
            <a:t>l’agilité informatique </a:t>
          </a:r>
          <a:endParaRPr lang="fr-BE" sz="1800" i="1" kern="1200" dirty="0"/>
        </a:p>
      </dsp:txBody>
      <dsp:txXfrm>
        <a:off x="7712587" y="921505"/>
        <a:ext cx="2823247" cy="1381189"/>
      </dsp:txXfrm>
    </dsp:sp>
    <dsp:sp modelId="{80BB3824-D6DD-A24C-B612-3DC1FBE60B4D}">
      <dsp:nvSpPr>
        <dsp:cNvPr id="0" name=""/>
        <dsp:cNvSpPr/>
      </dsp:nvSpPr>
      <dsp:spPr>
        <a:xfrm>
          <a:off x="6084632"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1179627-A688-DB44-9B89-4F9F3342E4B9}">
      <dsp:nvSpPr>
        <dsp:cNvPr id="0" name=""/>
        <dsp:cNvSpPr/>
      </dsp:nvSpPr>
      <dsp:spPr>
        <a:xfrm>
          <a:off x="6260319"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Développement d’un réseau d'experts IT en forte interaction dans l’ensemble du SPW</a:t>
          </a:r>
          <a:endParaRPr lang="fr-BE" sz="1600" kern="1200"/>
        </a:p>
      </dsp:txBody>
      <dsp:txXfrm>
        <a:off x="6309378" y="2854586"/>
        <a:ext cx="1576893" cy="2325382"/>
      </dsp:txXfrm>
    </dsp:sp>
    <dsp:sp modelId="{4D8999F0-4DAB-E348-9C87-D817564F2E14}">
      <dsp:nvSpPr>
        <dsp:cNvPr id="0" name=""/>
        <dsp:cNvSpPr/>
      </dsp:nvSpPr>
      <dsp:spPr>
        <a:xfrm>
          <a:off x="8111018"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AE15221-A72E-3846-B4B8-A5CC824754E6}">
      <dsp:nvSpPr>
        <dsp:cNvPr id="0" name=""/>
        <dsp:cNvSpPr/>
      </dsp:nvSpPr>
      <dsp:spPr>
        <a:xfrm>
          <a:off x="8286705"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Développer un système articulant généricité et spécificité au niveau des besoins </a:t>
          </a:r>
          <a:r>
            <a:rPr lang="fr-BE" sz="1600" kern="1200" dirty="0" smtClean="0"/>
            <a:t>métiers</a:t>
          </a:r>
          <a:endParaRPr lang="fr-BE" sz="1600" kern="1200" dirty="0"/>
        </a:p>
      </dsp:txBody>
      <dsp:txXfrm>
        <a:off x="8335764" y="2854586"/>
        <a:ext cx="1576893" cy="2325382"/>
      </dsp:txXfrm>
    </dsp:sp>
    <dsp:sp modelId="{6B2C0A50-C3D6-FF47-AE12-A71C312299CA}">
      <dsp:nvSpPr>
        <dsp:cNvPr id="0" name=""/>
        <dsp:cNvSpPr/>
      </dsp:nvSpPr>
      <dsp:spPr>
        <a:xfrm>
          <a:off x="10137404" y="2638624"/>
          <a:ext cx="1675011" cy="24235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E61395-EC24-BA4C-9C07-66ED53DE99E7}">
      <dsp:nvSpPr>
        <dsp:cNvPr id="0" name=""/>
        <dsp:cNvSpPr/>
      </dsp:nvSpPr>
      <dsp:spPr>
        <a:xfrm>
          <a:off x="10313091" y="2805527"/>
          <a:ext cx="1675011" cy="24235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Adopter des méthodes agiles dans le cadre de l'exécution des projets</a:t>
          </a:r>
          <a:endParaRPr lang="fr-BE" sz="1600" kern="1200" dirty="0"/>
        </a:p>
      </dsp:txBody>
      <dsp:txXfrm>
        <a:off x="10362150" y="2854586"/>
        <a:ext cx="1576893" cy="23253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453B8-CC77-6140-A94A-28C0FB706B9E}">
      <dsp:nvSpPr>
        <dsp:cNvPr id="0" name=""/>
        <dsp:cNvSpPr/>
      </dsp:nvSpPr>
      <dsp:spPr>
        <a:xfrm>
          <a:off x="8948332" y="1829355"/>
          <a:ext cx="2029186" cy="482854"/>
        </a:xfrm>
        <a:custGeom>
          <a:avLst/>
          <a:gdLst/>
          <a:ahLst/>
          <a:cxnLst/>
          <a:rect l="0" t="0" r="0" b="0"/>
          <a:pathLst>
            <a:path>
              <a:moveTo>
                <a:pt x="0" y="0"/>
              </a:moveTo>
              <a:lnTo>
                <a:pt x="0" y="329051"/>
              </a:lnTo>
              <a:lnTo>
                <a:pt x="2029186" y="329051"/>
              </a:lnTo>
              <a:lnTo>
                <a:pt x="2029186"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078BD1-337C-8048-8948-83AFF1FDAB40}">
      <dsp:nvSpPr>
        <dsp:cNvPr id="0" name=""/>
        <dsp:cNvSpPr/>
      </dsp:nvSpPr>
      <dsp:spPr>
        <a:xfrm>
          <a:off x="8902612" y="1829355"/>
          <a:ext cx="91440" cy="482854"/>
        </a:xfrm>
        <a:custGeom>
          <a:avLst/>
          <a:gdLst/>
          <a:ahLst/>
          <a:cxnLst/>
          <a:rect l="0" t="0" r="0" b="0"/>
          <a:pathLst>
            <a:path>
              <a:moveTo>
                <a:pt x="45720" y="0"/>
              </a:moveTo>
              <a:lnTo>
                <a:pt x="45720"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6CDD3B-1BA4-1E4A-A0E6-80E1FD8A8F47}">
      <dsp:nvSpPr>
        <dsp:cNvPr id="0" name=""/>
        <dsp:cNvSpPr/>
      </dsp:nvSpPr>
      <dsp:spPr>
        <a:xfrm>
          <a:off x="6919146" y="1829355"/>
          <a:ext cx="2029186" cy="482854"/>
        </a:xfrm>
        <a:custGeom>
          <a:avLst/>
          <a:gdLst/>
          <a:ahLst/>
          <a:cxnLst/>
          <a:rect l="0" t="0" r="0" b="0"/>
          <a:pathLst>
            <a:path>
              <a:moveTo>
                <a:pt x="2029186" y="0"/>
              </a:moveTo>
              <a:lnTo>
                <a:pt x="2029186" y="329051"/>
              </a:lnTo>
              <a:lnTo>
                <a:pt x="0" y="329051"/>
              </a:lnTo>
              <a:lnTo>
                <a:pt x="0"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9C366E-1C13-3B4B-ABE1-AA969A3F8D9F}">
      <dsp:nvSpPr>
        <dsp:cNvPr id="0" name=""/>
        <dsp:cNvSpPr/>
      </dsp:nvSpPr>
      <dsp:spPr>
        <a:xfrm>
          <a:off x="2860772" y="1829355"/>
          <a:ext cx="2029186" cy="482854"/>
        </a:xfrm>
        <a:custGeom>
          <a:avLst/>
          <a:gdLst/>
          <a:ahLst/>
          <a:cxnLst/>
          <a:rect l="0" t="0" r="0" b="0"/>
          <a:pathLst>
            <a:path>
              <a:moveTo>
                <a:pt x="0" y="0"/>
              </a:moveTo>
              <a:lnTo>
                <a:pt x="0" y="329051"/>
              </a:lnTo>
              <a:lnTo>
                <a:pt x="2029186" y="329051"/>
              </a:lnTo>
              <a:lnTo>
                <a:pt x="2029186"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A82514F-4CE9-B342-B9C2-2D473D0346BD}">
      <dsp:nvSpPr>
        <dsp:cNvPr id="0" name=""/>
        <dsp:cNvSpPr/>
      </dsp:nvSpPr>
      <dsp:spPr>
        <a:xfrm>
          <a:off x="2815052" y="1829355"/>
          <a:ext cx="91440" cy="482854"/>
        </a:xfrm>
        <a:custGeom>
          <a:avLst/>
          <a:gdLst/>
          <a:ahLst/>
          <a:cxnLst/>
          <a:rect l="0" t="0" r="0" b="0"/>
          <a:pathLst>
            <a:path>
              <a:moveTo>
                <a:pt x="45720" y="0"/>
              </a:moveTo>
              <a:lnTo>
                <a:pt x="45720"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2123BD-CCD4-E449-850F-30C9CF073C27}">
      <dsp:nvSpPr>
        <dsp:cNvPr id="0" name=""/>
        <dsp:cNvSpPr/>
      </dsp:nvSpPr>
      <dsp:spPr>
        <a:xfrm>
          <a:off x="831585" y="1829355"/>
          <a:ext cx="2029186" cy="482854"/>
        </a:xfrm>
        <a:custGeom>
          <a:avLst/>
          <a:gdLst/>
          <a:ahLst/>
          <a:cxnLst/>
          <a:rect l="0" t="0" r="0" b="0"/>
          <a:pathLst>
            <a:path>
              <a:moveTo>
                <a:pt x="2029186" y="0"/>
              </a:moveTo>
              <a:lnTo>
                <a:pt x="2029186" y="329051"/>
              </a:lnTo>
              <a:lnTo>
                <a:pt x="0" y="329051"/>
              </a:lnTo>
              <a:lnTo>
                <a:pt x="0" y="482854"/>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64A8E14-CFF6-C047-ADCE-D6CD12F6765A}">
      <dsp:nvSpPr>
        <dsp:cNvPr id="0" name=""/>
        <dsp:cNvSpPr/>
      </dsp:nvSpPr>
      <dsp:spPr>
        <a:xfrm>
          <a:off x="1316571" y="344110"/>
          <a:ext cx="3088401" cy="148524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46C55F-D373-CD47-AE2E-0BF8771F635C}">
      <dsp:nvSpPr>
        <dsp:cNvPr id="0" name=""/>
        <dsp:cNvSpPr/>
      </dsp:nvSpPr>
      <dsp:spPr>
        <a:xfrm>
          <a:off x="1501043" y="519358"/>
          <a:ext cx="3088401" cy="148524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5</a:t>
          </a:r>
        </a:p>
        <a:p>
          <a:pPr lvl="0" algn="ctr" defTabSz="800100" rtl="0">
            <a:lnSpc>
              <a:spcPct val="90000"/>
            </a:lnSpc>
            <a:spcBef>
              <a:spcPct val="0"/>
            </a:spcBef>
            <a:spcAft>
              <a:spcPct val="35000"/>
            </a:spcAft>
          </a:pPr>
          <a:r>
            <a:rPr lang="fr-BE" sz="1800" b="1" i="1" kern="1200" dirty="0" smtClean="0"/>
            <a:t>Mettre </a:t>
          </a:r>
          <a:r>
            <a:rPr lang="fr-BE" sz="1800" b="1" i="1" kern="1200" dirty="0" smtClean="0"/>
            <a:t>en place une infrastructure IT aux services des usagers internes et externes </a:t>
          </a:r>
          <a:endParaRPr lang="fr-BE" sz="1800" i="1" kern="1200" dirty="0"/>
        </a:p>
      </dsp:txBody>
      <dsp:txXfrm>
        <a:off x="1544544" y="562859"/>
        <a:ext cx="3001399" cy="1398242"/>
      </dsp:txXfrm>
    </dsp:sp>
    <dsp:sp modelId="{B2D1988A-380A-C04E-B8C6-90A751EE5842}">
      <dsp:nvSpPr>
        <dsp:cNvPr id="0" name=""/>
        <dsp:cNvSpPr/>
      </dsp:nvSpPr>
      <dsp:spPr>
        <a:xfrm>
          <a:off x="1464"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6B5677-6152-F741-9094-C15C85606862}">
      <dsp:nvSpPr>
        <dsp:cNvPr id="0" name=""/>
        <dsp:cNvSpPr/>
      </dsp:nvSpPr>
      <dsp:spPr>
        <a:xfrm>
          <a:off x="185935"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Développement des technologies « infrastructure platform and sofware as a service » </a:t>
          </a:r>
          <a:endParaRPr lang="fr-BE" sz="1600" kern="1200" dirty="0"/>
        </a:p>
      </dsp:txBody>
      <dsp:txXfrm>
        <a:off x="234562" y="2536084"/>
        <a:ext cx="1562989" cy="3011838"/>
      </dsp:txXfrm>
    </dsp:sp>
    <dsp:sp modelId="{0506FC8C-E0A3-0C40-9570-9889CD97C00D}">
      <dsp:nvSpPr>
        <dsp:cNvPr id="0" name=""/>
        <dsp:cNvSpPr/>
      </dsp:nvSpPr>
      <dsp:spPr>
        <a:xfrm>
          <a:off x="2030650"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19ACE9A-F443-F345-BEDC-650A88DC99B2}">
      <dsp:nvSpPr>
        <dsp:cNvPr id="0" name=""/>
        <dsp:cNvSpPr/>
      </dsp:nvSpPr>
      <dsp:spPr>
        <a:xfrm>
          <a:off x="2215122"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Exploiter les technologies cloud pour stocker des données et gérer des développements</a:t>
          </a:r>
          <a:endParaRPr lang="fr-BE" sz="1600" kern="1200" dirty="0"/>
        </a:p>
      </dsp:txBody>
      <dsp:txXfrm>
        <a:off x="2263749" y="2536084"/>
        <a:ext cx="1562989" cy="3011838"/>
      </dsp:txXfrm>
    </dsp:sp>
    <dsp:sp modelId="{CCF255EC-025B-0948-864A-E8E36BD6D12F}">
      <dsp:nvSpPr>
        <dsp:cNvPr id="0" name=""/>
        <dsp:cNvSpPr/>
      </dsp:nvSpPr>
      <dsp:spPr>
        <a:xfrm>
          <a:off x="4059837"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23CDD8-2319-B740-B3F2-E2531F7C1EA5}">
      <dsp:nvSpPr>
        <dsp:cNvPr id="0" name=""/>
        <dsp:cNvSpPr/>
      </dsp:nvSpPr>
      <dsp:spPr>
        <a:xfrm>
          <a:off x="4244309"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Faire appel à des fournisseurs externes pour garantir la disponibilité d'une infrastructure avec des niveau de services supérieurs à ceux que peut rendre le secteur public</a:t>
          </a:r>
          <a:endParaRPr lang="fr-BE" sz="1600" kern="1200" dirty="0"/>
        </a:p>
      </dsp:txBody>
      <dsp:txXfrm>
        <a:off x="4292936" y="2536084"/>
        <a:ext cx="1562989" cy="3011838"/>
      </dsp:txXfrm>
    </dsp:sp>
    <dsp:sp modelId="{9FD71F9E-98EC-C443-80DE-DF40CD2B01E0}">
      <dsp:nvSpPr>
        <dsp:cNvPr id="0" name=""/>
        <dsp:cNvSpPr/>
      </dsp:nvSpPr>
      <dsp:spPr>
        <a:xfrm>
          <a:off x="7404131" y="344110"/>
          <a:ext cx="3088401" cy="148524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E48BACD-24FC-484B-806E-1528B30BA4BF}">
      <dsp:nvSpPr>
        <dsp:cNvPr id="0" name=""/>
        <dsp:cNvSpPr/>
      </dsp:nvSpPr>
      <dsp:spPr>
        <a:xfrm>
          <a:off x="7588603" y="519358"/>
          <a:ext cx="3088401" cy="148524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6</a:t>
          </a:r>
        </a:p>
        <a:p>
          <a:pPr lvl="0" algn="ctr" defTabSz="800100" rtl="0">
            <a:lnSpc>
              <a:spcPct val="90000"/>
            </a:lnSpc>
            <a:spcBef>
              <a:spcPct val="0"/>
            </a:spcBef>
            <a:spcAft>
              <a:spcPct val="35000"/>
            </a:spcAft>
          </a:pPr>
          <a:r>
            <a:rPr lang="fr-BE" sz="1800" b="1" i="1" kern="1200" dirty="0" smtClean="0"/>
            <a:t>Une </a:t>
          </a:r>
          <a:r>
            <a:rPr lang="fr-BE" sz="1800" b="1" i="1" kern="1200" dirty="0" smtClean="0"/>
            <a:t>orientation digitale dans la stratégie de recrutement </a:t>
          </a:r>
          <a:endParaRPr lang="fr-BE" sz="1800" i="1" kern="1200" dirty="0"/>
        </a:p>
      </dsp:txBody>
      <dsp:txXfrm>
        <a:off x="7632104" y="562859"/>
        <a:ext cx="3001399" cy="1398242"/>
      </dsp:txXfrm>
    </dsp:sp>
    <dsp:sp modelId="{1DDC5AC0-694C-2D4A-B6E5-8F0909BA56CC}">
      <dsp:nvSpPr>
        <dsp:cNvPr id="0" name=""/>
        <dsp:cNvSpPr/>
      </dsp:nvSpPr>
      <dsp:spPr>
        <a:xfrm>
          <a:off x="6089024"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57B392-026F-CD4A-9705-9BB66B6F517B}">
      <dsp:nvSpPr>
        <dsp:cNvPr id="0" name=""/>
        <dsp:cNvSpPr/>
      </dsp:nvSpPr>
      <dsp:spPr>
        <a:xfrm>
          <a:off x="6273495"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Développer l’attractivité salariale et le lien performance/rémunération</a:t>
          </a:r>
          <a:endParaRPr lang="fr-BE" sz="1600" kern="1200"/>
        </a:p>
      </dsp:txBody>
      <dsp:txXfrm>
        <a:off x="6322122" y="2536084"/>
        <a:ext cx="1562989" cy="3011838"/>
      </dsp:txXfrm>
    </dsp:sp>
    <dsp:sp modelId="{454ED5AF-65F4-0C4F-B52B-90BFED97064F}">
      <dsp:nvSpPr>
        <dsp:cNvPr id="0" name=""/>
        <dsp:cNvSpPr/>
      </dsp:nvSpPr>
      <dsp:spPr>
        <a:xfrm>
          <a:off x="8118210"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BFD162-F92C-5049-88AA-F14A0FF7A998}">
      <dsp:nvSpPr>
        <dsp:cNvPr id="0" name=""/>
        <dsp:cNvSpPr/>
      </dsp:nvSpPr>
      <dsp:spPr>
        <a:xfrm>
          <a:off x="8302682"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Raccourcir les délais de recrutement </a:t>
          </a:r>
          <a:r>
            <a:rPr lang="fr-BE" sz="1600" kern="1200" dirty="0" smtClean="0"/>
            <a:t>et </a:t>
          </a:r>
          <a:r>
            <a:rPr lang="fr-BE" sz="1600" kern="1200" dirty="0" smtClean="0"/>
            <a:t>l’efficience globale des processus d’engagement</a:t>
          </a:r>
          <a:endParaRPr lang="fr-BE" sz="1600" kern="1200" dirty="0"/>
        </a:p>
      </dsp:txBody>
      <dsp:txXfrm>
        <a:off x="8351309" y="2536084"/>
        <a:ext cx="1562989" cy="3011838"/>
      </dsp:txXfrm>
    </dsp:sp>
    <dsp:sp modelId="{D52EC484-C7F6-AC49-80A4-7244DEA74C08}">
      <dsp:nvSpPr>
        <dsp:cNvPr id="0" name=""/>
        <dsp:cNvSpPr/>
      </dsp:nvSpPr>
      <dsp:spPr>
        <a:xfrm>
          <a:off x="10147397" y="2312209"/>
          <a:ext cx="1660243" cy="31090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D71CBE-5996-EA42-9D9F-E56ECF77B7F5}">
      <dsp:nvSpPr>
        <dsp:cNvPr id="0" name=""/>
        <dsp:cNvSpPr/>
      </dsp:nvSpPr>
      <dsp:spPr>
        <a:xfrm>
          <a:off x="10331869" y="2487457"/>
          <a:ext cx="1660243" cy="310909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Améliorer le système de définition des fonctions en intégrant des possibilités de mobilités, d’ouverture, d’évolution, d’innovation</a:t>
          </a:r>
          <a:endParaRPr lang="fr-BE" sz="1600" kern="1200" dirty="0"/>
        </a:p>
      </dsp:txBody>
      <dsp:txXfrm>
        <a:off x="10380496" y="2536084"/>
        <a:ext cx="1562989" cy="301183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C5F04-350F-A845-B062-DAA823704114}">
      <dsp:nvSpPr>
        <dsp:cNvPr id="0" name=""/>
        <dsp:cNvSpPr/>
      </dsp:nvSpPr>
      <dsp:spPr>
        <a:xfrm>
          <a:off x="8959507" y="1736176"/>
          <a:ext cx="2031720" cy="483457"/>
        </a:xfrm>
        <a:custGeom>
          <a:avLst/>
          <a:gdLst/>
          <a:ahLst/>
          <a:cxnLst/>
          <a:rect l="0" t="0" r="0" b="0"/>
          <a:pathLst>
            <a:path>
              <a:moveTo>
                <a:pt x="0" y="0"/>
              </a:moveTo>
              <a:lnTo>
                <a:pt x="0" y="329462"/>
              </a:lnTo>
              <a:lnTo>
                <a:pt x="2031720" y="329462"/>
              </a:lnTo>
              <a:lnTo>
                <a:pt x="2031720" y="483457"/>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2D22EE-B712-8F49-9D14-99A43A3F5CD4}">
      <dsp:nvSpPr>
        <dsp:cNvPr id="0" name=""/>
        <dsp:cNvSpPr/>
      </dsp:nvSpPr>
      <dsp:spPr>
        <a:xfrm>
          <a:off x="8913787" y="1736176"/>
          <a:ext cx="91440" cy="483457"/>
        </a:xfrm>
        <a:custGeom>
          <a:avLst/>
          <a:gdLst/>
          <a:ahLst/>
          <a:cxnLst/>
          <a:rect l="0" t="0" r="0" b="0"/>
          <a:pathLst>
            <a:path>
              <a:moveTo>
                <a:pt x="45720" y="0"/>
              </a:moveTo>
              <a:lnTo>
                <a:pt x="45720" y="483457"/>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622285-D8C5-9648-A6FC-0F326D5E40A0}">
      <dsp:nvSpPr>
        <dsp:cNvPr id="0" name=""/>
        <dsp:cNvSpPr/>
      </dsp:nvSpPr>
      <dsp:spPr>
        <a:xfrm>
          <a:off x="6927786" y="1736176"/>
          <a:ext cx="2031720" cy="483457"/>
        </a:xfrm>
        <a:custGeom>
          <a:avLst/>
          <a:gdLst/>
          <a:ahLst/>
          <a:cxnLst/>
          <a:rect l="0" t="0" r="0" b="0"/>
          <a:pathLst>
            <a:path>
              <a:moveTo>
                <a:pt x="2031720" y="0"/>
              </a:moveTo>
              <a:lnTo>
                <a:pt x="2031720" y="329462"/>
              </a:lnTo>
              <a:lnTo>
                <a:pt x="0" y="329462"/>
              </a:lnTo>
              <a:lnTo>
                <a:pt x="0" y="483457"/>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966671-96DD-7A43-8F8C-88133EB1AB00}">
      <dsp:nvSpPr>
        <dsp:cNvPr id="0" name=""/>
        <dsp:cNvSpPr/>
      </dsp:nvSpPr>
      <dsp:spPr>
        <a:xfrm>
          <a:off x="2864345" y="1736176"/>
          <a:ext cx="2031720" cy="483457"/>
        </a:xfrm>
        <a:custGeom>
          <a:avLst/>
          <a:gdLst/>
          <a:ahLst/>
          <a:cxnLst/>
          <a:rect l="0" t="0" r="0" b="0"/>
          <a:pathLst>
            <a:path>
              <a:moveTo>
                <a:pt x="0" y="0"/>
              </a:moveTo>
              <a:lnTo>
                <a:pt x="0" y="329462"/>
              </a:lnTo>
              <a:lnTo>
                <a:pt x="2031720" y="329462"/>
              </a:lnTo>
              <a:lnTo>
                <a:pt x="2031720" y="483457"/>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002F48-5902-E74C-9D9A-E0366C00537B}">
      <dsp:nvSpPr>
        <dsp:cNvPr id="0" name=""/>
        <dsp:cNvSpPr/>
      </dsp:nvSpPr>
      <dsp:spPr>
        <a:xfrm>
          <a:off x="2818625" y="1736176"/>
          <a:ext cx="91440" cy="457574"/>
        </a:xfrm>
        <a:custGeom>
          <a:avLst/>
          <a:gdLst/>
          <a:ahLst/>
          <a:cxnLst/>
          <a:rect l="0" t="0" r="0" b="0"/>
          <a:pathLst>
            <a:path>
              <a:moveTo>
                <a:pt x="45720" y="0"/>
              </a:moveTo>
              <a:lnTo>
                <a:pt x="45720" y="303579"/>
              </a:lnTo>
              <a:lnTo>
                <a:pt x="80645" y="303579"/>
              </a:lnTo>
              <a:lnTo>
                <a:pt x="80645" y="457574"/>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53FDA69-0FD9-1C43-8F17-B51A60BB8BAF}">
      <dsp:nvSpPr>
        <dsp:cNvPr id="0" name=""/>
        <dsp:cNvSpPr/>
      </dsp:nvSpPr>
      <dsp:spPr>
        <a:xfrm>
          <a:off x="867549" y="1736176"/>
          <a:ext cx="1996795" cy="457574"/>
        </a:xfrm>
        <a:custGeom>
          <a:avLst/>
          <a:gdLst/>
          <a:ahLst/>
          <a:cxnLst/>
          <a:rect l="0" t="0" r="0" b="0"/>
          <a:pathLst>
            <a:path>
              <a:moveTo>
                <a:pt x="1996795" y="0"/>
              </a:moveTo>
              <a:lnTo>
                <a:pt x="1996795" y="303579"/>
              </a:lnTo>
              <a:lnTo>
                <a:pt x="0" y="303579"/>
              </a:lnTo>
              <a:lnTo>
                <a:pt x="0" y="457574"/>
              </a:lnTo>
            </a:path>
          </a:pathLst>
        </a:custGeom>
        <a:noFill/>
        <a:ln w="6350" cap="flat" cmpd="sng" algn="ctr">
          <a:solidFill>
            <a:schemeClr val="accent3">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978B2F-E86A-9644-BA3E-C0082EAF4D2A}">
      <dsp:nvSpPr>
        <dsp:cNvPr id="0" name=""/>
        <dsp:cNvSpPr/>
      </dsp:nvSpPr>
      <dsp:spPr>
        <a:xfrm>
          <a:off x="895114" y="232916"/>
          <a:ext cx="3938461" cy="150326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8DD41F-CF8A-2343-8347-CF1C21EFBEC0}">
      <dsp:nvSpPr>
        <dsp:cNvPr id="0" name=""/>
        <dsp:cNvSpPr/>
      </dsp:nvSpPr>
      <dsp:spPr>
        <a:xfrm>
          <a:off x="1079816" y="408383"/>
          <a:ext cx="3938461" cy="15032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1</a:t>
          </a:r>
        </a:p>
        <a:p>
          <a:pPr lvl="0" algn="ctr" defTabSz="800100" rtl="0">
            <a:lnSpc>
              <a:spcPct val="90000"/>
            </a:lnSpc>
            <a:spcBef>
              <a:spcPct val="0"/>
            </a:spcBef>
            <a:spcAft>
              <a:spcPct val="35000"/>
            </a:spcAft>
          </a:pPr>
          <a:r>
            <a:rPr lang="fr-BE" sz="1800" b="1" i="1" kern="1200" dirty="0" smtClean="0"/>
            <a:t>Intégration </a:t>
          </a:r>
          <a:r>
            <a:rPr lang="fr-BE" sz="1800" b="1" i="1" kern="1200" dirty="0" smtClean="0"/>
            <a:t>de l’ensemble des processus, données et outils au sein d’une architecture sémantique commune</a:t>
          </a:r>
          <a:endParaRPr lang="fr-BE" sz="1800" i="1" kern="1200" dirty="0"/>
        </a:p>
      </dsp:txBody>
      <dsp:txXfrm>
        <a:off x="1123845" y="452412"/>
        <a:ext cx="3850403" cy="1415202"/>
      </dsp:txXfrm>
    </dsp:sp>
    <dsp:sp modelId="{09B9754C-D795-5A4E-A90B-81C00E6C4957}">
      <dsp:nvSpPr>
        <dsp:cNvPr id="0" name=""/>
        <dsp:cNvSpPr/>
      </dsp:nvSpPr>
      <dsp:spPr>
        <a:xfrm>
          <a:off x="36391" y="2193751"/>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09D4641-71C7-CA4B-92BD-0082A672CE92}">
      <dsp:nvSpPr>
        <dsp:cNvPr id="0" name=""/>
        <dsp:cNvSpPr/>
      </dsp:nvSpPr>
      <dsp:spPr>
        <a:xfrm>
          <a:off x="221093" y="2369217"/>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Créer une porte d’entrée unique pour l’usager : mini-portail qui réoriente l'utilisateur vers des contextes applicatifs web spécifiques </a:t>
          </a:r>
          <a:endParaRPr lang="fr-BE" sz="1600" kern="1200" dirty="0"/>
        </a:p>
      </dsp:txBody>
      <dsp:txXfrm>
        <a:off x="269781" y="2417905"/>
        <a:ext cx="1564941" cy="3155599"/>
      </dsp:txXfrm>
    </dsp:sp>
    <dsp:sp modelId="{F6ECAE28-0DA5-4048-BCA3-D6AE8F8AF6A4}">
      <dsp:nvSpPr>
        <dsp:cNvPr id="0" name=""/>
        <dsp:cNvSpPr/>
      </dsp:nvSpPr>
      <dsp:spPr>
        <a:xfrm>
          <a:off x="2068112" y="2193751"/>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1300C7-32C2-D343-AA84-C506DA475963}">
      <dsp:nvSpPr>
        <dsp:cNvPr id="0" name=""/>
        <dsp:cNvSpPr/>
      </dsp:nvSpPr>
      <dsp:spPr>
        <a:xfrm>
          <a:off x="2252813" y="2369217"/>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Développer des applications génériques transversales, répondant à 80% des besoins transversaux de l'administration</a:t>
          </a:r>
          <a:endParaRPr lang="fr-BE" sz="1600" kern="1200" dirty="0"/>
        </a:p>
      </dsp:txBody>
      <dsp:txXfrm>
        <a:off x="2301501" y="2417905"/>
        <a:ext cx="1564941" cy="3155599"/>
      </dsp:txXfrm>
    </dsp:sp>
    <dsp:sp modelId="{6FDCC39D-DE75-7F42-AD6F-553431E93839}">
      <dsp:nvSpPr>
        <dsp:cNvPr id="0" name=""/>
        <dsp:cNvSpPr/>
      </dsp:nvSpPr>
      <dsp:spPr>
        <a:xfrm>
          <a:off x="4064907" y="2219633"/>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01621EC-88C7-2048-88D4-4B1C36383FB1}">
      <dsp:nvSpPr>
        <dsp:cNvPr id="0" name=""/>
        <dsp:cNvSpPr/>
      </dsp:nvSpPr>
      <dsp:spPr>
        <a:xfrm>
          <a:off x="4249609" y="2395100"/>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Développer </a:t>
          </a:r>
          <a:r>
            <a:rPr lang="fr-BE" sz="1600" kern="1200" dirty="0" smtClean="0"/>
            <a:t>des modules métiers spécifiques sur base d’un socle de données interopérables, d’une infrastructure applicative partagée et d’une sémantique commune</a:t>
          </a:r>
          <a:endParaRPr lang="fr-BE" sz="1600" kern="1200" dirty="0"/>
        </a:p>
      </dsp:txBody>
      <dsp:txXfrm>
        <a:off x="4298297" y="2443788"/>
        <a:ext cx="1564941" cy="3155599"/>
      </dsp:txXfrm>
    </dsp:sp>
    <dsp:sp modelId="{BC1EFD01-881D-194A-B1B1-44999C4E5633}">
      <dsp:nvSpPr>
        <dsp:cNvPr id="0" name=""/>
        <dsp:cNvSpPr/>
      </dsp:nvSpPr>
      <dsp:spPr>
        <a:xfrm>
          <a:off x="6990277" y="232916"/>
          <a:ext cx="3938461" cy="150326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CF9D144-DD99-5A47-9C8B-D2D01BFAE5AF}">
      <dsp:nvSpPr>
        <dsp:cNvPr id="0" name=""/>
        <dsp:cNvSpPr/>
      </dsp:nvSpPr>
      <dsp:spPr>
        <a:xfrm>
          <a:off x="7174979" y="408383"/>
          <a:ext cx="3938461" cy="150326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2</a:t>
          </a:r>
        </a:p>
        <a:p>
          <a:pPr lvl="0" algn="ctr" defTabSz="800100" rtl="0">
            <a:lnSpc>
              <a:spcPct val="90000"/>
            </a:lnSpc>
            <a:spcBef>
              <a:spcPct val="0"/>
            </a:spcBef>
            <a:spcAft>
              <a:spcPct val="35000"/>
            </a:spcAft>
          </a:pPr>
          <a:r>
            <a:rPr lang="fr-BE" sz="1800" b="1" i="1" kern="1200" dirty="0" smtClean="0"/>
            <a:t>Optimisation </a:t>
          </a:r>
          <a:r>
            <a:rPr lang="fr-BE" sz="1800" b="1" i="1" kern="1200" dirty="0" smtClean="0"/>
            <a:t>des missions et activités du SPW</a:t>
          </a:r>
          <a:endParaRPr lang="fr-BE" sz="1800" i="1" kern="1200" dirty="0"/>
        </a:p>
      </dsp:txBody>
      <dsp:txXfrm>
        <a:off x="7219008" y="452412"/>
        <a:ext cx="3850403" cy="1415202"/>
      </dsp:txXfrm>
    </dsp:sp>
    <dsp:sp modelId="{8A3F57FB-E8F2-DC4C-9416-753C1BEF8B54}">
      <dsp:nvSpPr>
        <dsp:cNvPr id="0" name=""/>
        <dsp:cNvSpPr/>
      </dsp:nvSpPr>
      <dsp:spPr>
        <a:xfrm>
          <a:off x="6096628" y="2219633"/>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9CD0BE8-B541-1443-95C1-E2570B7363A7}">
      <dsp:nvSpPr>
        <dsp:cNvPr id="0" name=""/>
        <dsp:cNvSpPr/>
      </dsp:nvSpPr>
      <dsp:spPr>
        <a:xfrm>
          <a:off x="6281330" y="2395100"/>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Créer un écosystème viable intégrateur de différents types de partenaires </a:t>
          </a:r>
          <a:r>
            <a:rPr lang="fr-BE" sz="1600" kern="1200" dirty="0" smtClean="0"/>
            <a:t>afin </a:t>
          </a:r>
          <a:r>
            <a:rPr lang="fr-BE" sz="1600" kern="1200" dirty="0" smtClean="0"/>
            <a:t>d’appuyer l’action administrative sur une relation constante avec les usagers</a:t>
          </a:r>
          <a:endParaRPr lang="fr-BE" sz="1600" kern="1200" dirty="0"/>
        </a:p>
      </dsp:txBody>
      <dsp:txXfrm>
        <a:off x="6330018" y="2443788"/>
        <a:ext cx="1564941" cy="3155599"/>
      </dsp:txXfrm>
    </dsp:sp>
    <dsp:sp modelId="{0E63E8C9-1AED-8244-A463-6B4ED700FA9D}">
      <dsp:nvSpPr>
        <dsp:cNvPr id="0" name=""/>
        <dsp:cNvSpPr/>
      </dsp:nvSpPr>
      <dsp:spPr>
        <a:xfrm>
          <a:off x="8128349" y="2219633"/>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B3A807-43C3-144F-B3F2-5D3D6585ADAD}">
      <dsp:nvSpPr>
        <dsp:cNvPr id="0" name=""/>
        <dsp:cNvSpPr/>
      </dsp:nvSpPr>
      <dsp:spPr>
        <a:xfrm>
          <a:off x="8313051" y="2395100"/>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Centrer l’action administrative sur les processus à plus haute valeur ajoutée afin de dégager des ressources exploitables dans l’innovation et la gestion de l’agilité de l’organisation</a:t>
          </a:r>
          <a:endParaRPr lang="fr-BE" sz="1600" kern="1200"/>
        </a:p>
      </dsp:txBody>
      <dsp:txXfrm>
        <a:off x="8361739" y="2443788"/>
        <a:ext cx="1564941" cy="3155599"/>
      </dsp:txXfrm>
    </dsp:sp>
    <dsp:sp modelId="{3221A56D-1659-A847-BEB4-CA96E533482C}">
      <dsp:nvSpPr>
        <dsp:cNvPr id="0" name=""/>
        <dsp:cNvSpPr/>
      </dsp:nvSpPr>
      <dsp:spPr>
        <a:xfrm>
          <a:off x="10160070" y="2219633"/>
          <a:ext cx="1662317" cy="325297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8E22B4-417A-5344-B817-E59DBB817BB5}">
      <dsp:nvSpPr>
        <dsp:cNvPr id="0" name=""/>
        <dsp:cNvSpPr/>
      </dsp:nvSpPr>
      <dsp:spPr>
        <a:xfrm>
          <a:off x="10344772" y="2395100"/>
          <a:ext cx="1662317" cy="325297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Créer une structure qui articule, facilite et assure le suivi de l’innovation administrative </a:t>
          </a:r>
          <a:endParaRPr lang="fr-BE" sz="1600" kern="1200" dirty="0"/>
        </a:p>
      </dsp:txBody>
      <dsp:txXfrm>
        <a:off x="10393460" y="2443788"/>
        <a:ext cx="1564941" cy="31555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4AD9-5657-D44B-8FCD-C38A79C4346D}">
      <dsp:nvSpPr>
        <dsp:cNvPr id="0" name=""/>
        <dsp:cNvSpPr/>
      </dsp:nvSpPr>
      <dsp:spPr>
        <a:xfrm>
          <a:off x="5817311" y="1814134"/>
          <a:ext cx="3485659" cy="829428"/>
        </a:xfrm>
        <a:custGeom>
          <a:avLst/>
          <a:gdLst/>
          <a:ahLst/>
          <a:cxnLst/>
          <a:rect l="0" t="0" r="0" b="0"/>
          <a:pathLst>
            <a:path>
              <a:moveTo>
                <a:pt x="0" y="0"/>
              </a:moveTo>
              <a:lnTo>
                <a:pt x="0" y="565231"/>
              </a:lnTo>
              <a:lnTo>
                <a:pt x="3485659" y="565231"/>
              </a:lnTo>
              <a:lnTo>
                <a:pt x="3485659" y="82942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B8A129-C260-4046-B8C0-1FA6E40A49C8}">
      <dsp:nvSpPr>
        <dsp:cNvPr id="0" name=""/>
        <dsp:cNvSpPr/>
      </dsp:nvSpPr>
      <dsp:spPr>
        <a:xfrm>
          <a:off x="5771591" y="1814134"/>
          <a:ext cx="91440" cy="829428"/>
        </a:xfrm>
        <a:custGeom>
          <a:avLst/>
          <a:gdLst/>
          <a:ahLst/>
          <a:cxnLst/>
          <a:rect l="0" t="0" r="0" b="0"/>
          <a:pathLst>
            <a:path>
              <a:moveTo>
                <a:pt x="45720" y="0"/>
              </a:moveTo>
              <a:lnTo>
                <a:pt x="45720" y="82942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D9AF49-8F38-DE49-A5F0-EA5D0BC1E6E3}">
      <dsp:nvSpPr>
        <dsp:cNvPr id="0" name=""/>
        <dsp:cNvSpPr/>
      </dsp:nvSpPr>
      <dsp:spPr>
        <a:xfrm>
          <a:off x="2331651" y="1814134"/>
          <a:ext cx="3485659" cy="829428"/>
        </a:xfrm>
        <a:custGeom>
          <a:avLst/>
          <a:gdLst/>
          <a:ahLst/>
          <a:cxnLst/>
          <a:rect l="0" t="0" r="0" b="0"/>
          <a:pathLst>
            <a:path>
              <a:moveTo>
                <a:pt x="3485659" y="0"/>
              </a:moveTo>
              <a:lnTo>
                <a:pt x="3485659" y="565231"/>
              </a:lnTo>
              <a:lnTo>
                <a:pt x="0" y="565231"/>
              </a:lnTo>
              <a:lnTo>
                <a:pt x="0" y="829428"/>
              </a:lnTo>
            </a:path>
          </a:pathLst>
        </a:custGeom>
        <a:noFill/>
        <a:ln w="6350" cap="flat" cmpd="sng" algn="ctr">
          <a:solidFill>
            <a:schemeClr val="accent4">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C7139C-3444-E24E-81B0-DB08EC36F208}">
      <dsp:nvSpPr>
        <dsp:cNvPr id="0" name=""/>
        <dsp:cNvSpPr/>
      </dsp:nvSpPr>
      <dsp:spPr>
        <a:xfrm>
          <a:off x="3745588" y="3176"/>
          <a:ext cx="4143445" cy="181095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882AA2-BE96-9046-9476-20219198CE11}">
      <dsp:nvSpPr>
        <dsp:cNvPr id="0" name=""/>
        <dsp:cNvSpPr/>
      </dsp:nvSpPr>
      <dsp:spPr>
        <a:xfrm>
          <a:off x="4062467" y="304210"/>
          <a:ext cx="4143445" cy="181095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i="0" kern="1200" dirty="0" smtClean="0"/>
            <a:t>Objectif unique</a:t>
          </a:r>
        </a:p>
        <a:p>
          <a:pPr lvl="0" algn="ctr" defTabSz="800100" rtl="0">
            <a:lnSpc>
              <a:spcPct val="90000"/>
            </a:lnSpc>
            <a:spcBef>
              <a:spcPct val="0"/>
            </a:spcBef>
            <a:spcAft>
              <a:spcPct val="35000"/>
            </a:spcAft>
          </a:pPr>
          <a:r>
            <a:rPr lang="fr-BE" sz="1800" b="1" i="1" kern="1200" dirty="0" smtClean="0"/>
            <a:t>Optimiser </a:t>
          </a:r>
          <a:r>
            <a:rPr lang="fr-BE" sz="1800" b="1" i="1" kern="1200" dirty="0" smtClean="0"/>
            <a:t>la gouvernance IT pour assurer son centrage sur la donnée</a:t>
          </a:r>
          <a:endParaRPr lang="fr-BE" sz="1800" i="1" kern="1200" dirty="0"/>
        </a:p>
      </dsp:txBody>
      <dsp:txXfrm>
        <a:off x="4115508" y="357251"/>
        <a:ext cx="4037363" cy="1704876"/>
      </dsp:txXfrm>
    </dsp:sp>
    <dsp:sp modelId="{64F653CB-FE56-FD47-A674-641460F3201A}">
      <dsp:nvSpPr>
        <dsp:cNvPr id="0" name=""/>
        <dsp:cNvSpPr/>
      </dsp:nvSpPr>
      <dsp:spPr>
        <a:xfrm>
          <a:off x="905699" y="2643563"/>
          <a:ext cx="2851903" cy="27321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0E993E-E017-5548-807C-E555ADF945C1}">
      <dsp:nvSpPr>
        <dsp:cNvPr id="0" name=""/>
        <dsp:cNvSpPr/>
      </dsp:nvSpPr>
      <dsp:spPr>
        <a:xfrm>
          <a:off x="1222577" y="2944597"/>
          <a:ext cx="2851903" cy="273210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Développer une approche bimodale de la gouvernance IT : </a:t>
          </a:r>
          <a:r>
            <a:rPr lang="fr-BE" sz="1600" kern="1200" dirty="0" smtClean="0"/>
            <a:t>conserver une infrastructure commune stable et autoriser les développements métier décentralisés et l’innovation</a:t>
          </a:r>
          <a:endParaRPr lang="fr-BE" sz="1600" kern="1200" dirty="0"/>
        </a:p>
      </dsp:txBody>
      <dsp:txXfrm>
        <a:off x="1302598" y="3024618"/>
        <a:ext cx="2691861" cy="2572060"/>
      </dsp:txXfrm>
    </dsp:sp>
    <dsp:sp modelId="{D60F4A50-5D66-D44D-BC7E-6AB8ED2C51E1}">
      <dsp:nvSpPr>
        <dsp:cNvPr id="0" name=""/>
        <dsp:cNvSpPr/>
      </dsp:nvSpPr>
      <dsp:spPr>
        <a:xfrm>
          <a:off x="4391359" y="2643563"/>
          <a:ext cx="2851903" cy="27321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F4866B5-2253-5049-97B9-90A3EF4816BD}">
      <dsp:nvSpPr>
        <dsp:cNvPr id="0" name=""/>
        <dsp:cNvSpPr/>
      </dsp:nvSpPr>
      <dsp:spPr>
        <a:xfrm>
          <a:off x="4708237" y="2944597"/>
          <a:ext cx="2851903" cy="273210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Assurer, </a:t>
          </a:r>
          <a:r>
            <a:rPr lang="fr-BE" sz="1600" i="1" kern="1200" dirty="0" smtClean="0"/>
            <a:t>a minima</a:t>
          </a:r>
          <a:r>
            <a:rPr lang="fr-BE" sz="1600" kern="1200" dirty="0" smtClean="0"/>
            <a:t>, l’interopérabilité des données sur base de standards partagés et, </a:t>
          </a:r>
          <a:r>
            <a:rPr lang="fr-BE" sz="1600" i="1" kern="1200" dirty="0" smtClean="0"/>
            <a:t>a maxima</a:t>
          </a:r>
          <a:r>
            <a:rPr lang="fr-BE" sz="1600" kern="1200" dirty="0" smtClean="0"/>
            <a:t>, le développement d’un socle de données </a:t>
          </a:r>
          <a:r>
            <a:rPr lang="fr-BE" sz="1600" kern="1200" dirty="0" smtClean="0"/>
            <a:t>unique partagé </a:t>
          </a:r>
          <a:r>
            <a:rPr lang="fr-BE" sz="1600" kern="1200" dirty="0" smtClean="0"/>
            <a:t>par l’ensemble du SPW</a:t>
          </a:r>
          <a:endParaRPr lang="fr-BE" sz="1600" kern="1200" dirty="0"/>
        </a:p>
      </dsp:txBody>
      <dsp:txXfrm>
        <a:off x="4788258" y="3024618"/>
        <a:ext cx="2691861" cy="2572060"/>
      </dsp:txXfrm>
    </dsp:sp>
    <dsp:sp modelId="{1B11FBBE-3F29-5E49-A760-0E8B6638F98B}">
      <dsp:nvSpPr>
        <dsp:cNvPr id="0" name=""/>
        <dsp:cNvSpPr/>
      </dsp:nvSpPr>
      <dsp:spPr>
        <a:xfrm>
          <a:off x="7877019" y="2643563"/>
          <a:ext cx="2851903" cy="273210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433609D-F727-D042-AD3B-35DC6F255995}">
      <dsp:nvSpPr>
        <dsp:cNvPr id="0" name=""/>
        <dsp:cNvSpPr/>
      </dsp:nvSpPr>
      <dsp:spPr>
        <a:xfrm>
          <a:off x="8193897" y="2944597"/>
          <a:ext cx="2851903" cy="273210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Définir une gouvernance globale pour l'ensemble des données : le niveau d'interopérabilité, les standards à suivre, une synchronisation sur l’évolution des master datas, le niveau d'innovation qu'on souhaite intégrer, et le niveau de qualité l'on veut atteindre dans ces données</a:t>
          </a:r>
          <a:endParaRPr lang="fr-BE" sz="1600" kern="1200" dirty="0"/>
        </a:p>
      </dsp:txBody>
      <dsp:txXfrm>
        <a:off x="8273918" y="3024618"/>
        <a:ext cx="2691861" cy="25720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72BCD-CE50-424A-ADCA-93BADC3A2E09}">
      <dsp:nvSpPr>
        <dsp:cNvPr id="0" name=""/>
        <dsp:cNvSpPr/>
      </dsp:nvSpPr>
      <dsp:spPr>
        <a:xfrm>
          <a:off x="8856217" y="1497200"/>
          <a:ext cx="2008298" cy="477883"/>
        </a:xfrm>
        <a:custGeom>
          <a:avLst/>
          <a:gdLst/>
          <a:ahLst/>
          <a:cxnLst/>
          <a:rect l="0" t="0" r="0" b="0"/>
          <a:pathLst>
            <a:path>
              <a:moveTo>
                <a:pt x="0" y="0"/>
              </a:moveTo>
              <a:lnTo>
                <a:pt x="0" y="325663"/>
              </a:lnTo>
              <a:lnTo>
                <a:pt x="2008298" y="325663"/>
              </a:lnTo>
              <a:lnTo>
                <a:pt x="2008298"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C2097B-0A5B-754D-A384-8744D8C2EBDA}">
      <dsp:nvSpPr>
        <dsp:cNvPr id="0" name=""/>
        <dsp:cNvSpPr/>
      </dsp:nvSpPr>
      <dsp:spPr>
        <a:xfrm>
          <a:off x="8810497" y="1497200"/>
          <a:ext cx="91440" cy="477883"/>
        </a:xfrm>
        <a:custGeom>
          <a:avLst/>
          <a:gdLst/>
          <a:ahLst/>
          <a:cxnLst/>
          <a:rect l="0" t="0" r="0" b="0"/>
          <a:pathLst>
            <a:path>
              <a:moveTo>
                <a:pt x="45720" y="0"/>
              </a:moveTo>
              <a:lnTo>
                <a:pt x="45720"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4E5756-0E7C-6E4E-89D0-47C8F05DE4D3}">
      <dsp:nvSpPr>
        <dsp:cNvPr id="0" name=""/>
        <dsp:cNvSpPr/>
      </dsp:nvSpPr>
      <dsp:spPr>
        <a:xfrm>
          <a:off x="6847919" y="1497200"/>
          <a:ext cx="2008298" cy="477883"/>
        </a:xfrm>
        <a:custGeom>
          <a:avLst/>
          <a:gdLst/>
          <a:ahLst/>
          <a:cxnLst/>
          <a:rect l="0" t="0" r="0" b="0"/>
          <a:pathLst>
            <a:path>
              <a:moveTo>
                <a:pt x="2008298" y="0"/>
              </a:moveTo>
              <a:lnTo>
                <a:pt x="2008298" y="325663"/>
              </a:lnTo>
              <a:lnTo>
                <a:pt x="0" y="325663"/>
              </a:lnTo>
              <a:lnTo>
                <a:pt x="0"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C0C16C-BF87-9E4D-9069-9E2833D903E9}">
      <dsp:nvSpPr>
        <dsp:cNvPr id="0" name=""/>
        <dsp:cNvSpPr/>
      </dsp:nvSpPr>
      <dsp:spPr>
        <a:xfrm>
          <a:off x="2831323" y="1497200"/>
          <a:ext cx="2008298" cy="477883"/>
        </a:xfrm>
        <a:custGeom>
          <a:avLst/>
          <a:gdLst/>
          <a:ahLst/>
          <a:cxnLst/>
          <a:rect l="0" t="0" r="0" b="0"/>
          <a:pathLst>
            <a:path>
              <a:moveTo>
                <a:pt x="0" y="0"/>
              </a:moveTo>
              <a:lnTo>
                <a:pt x="0" y="325663"/>
              </a:lnTo>
              <a:lnTo>
                <a:pt x="2008298" y="325663"/>
              </a:lnTo>
              <a:lnTo>
                <a:pt x="2008298"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821BB7-F470-B84F-A5C7-1916B5693A98}">
      <dsp:nvSpPr>
        <dsp:cNvPr id="0" name=""/>
        <dsp:cNvSpPr/>
      </dsp:nvSpPr>
      <dsp:spPr>
        <a:xfrm>
          <a:off x="2785603" y="1497200"/>
          <a:ext cx="91440" cy="477883"/>
        </a:xfrm>
        <a:custGeom>
          <a:avLst/>
          <a:gdLst/>
          <a:ahLst/>
          <a:cxnLst/>
          <a:rect l="0" t="0" r="0" b="0"/>
          <a:pathLst>
            <a:path>
              <a:moveTo>
                <a:pt x="45720" y="0"/>
              </a:moveTo>
              <a:lnTo>
                <a:pt x="45720"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32D97E4-2D49-E64C-B28C-BE2D2F5D0974}">
      <dsp:nvSpPr>
        <dsp:cNvPr id="0" name=""/>
        <dsp:cNvSpPr/>
      </dsp:nvSpPr>
      <dsp:spPr>
        <a:xfrm>
          <a:off x="823025" y="1497200"/>
          <a:ext cx="2008298" cy="477883"/>
        </a:xfrm>
        <a:custGeom>
          <a:avLst/>
          <a:gdLst/>
          <a:ahLst/>
          <a:cxnLst/>
          <a:rect l="0" t="0" r="0" b="0"/>
          <a:pathLst>
            <a:path>
              <a:moveTo>
                <a:pt x="2008298" y="0"/>
              </a:moveTo>
              <a:lnTo>
                <a:pt x="2008298" y="325663"/>
              </a:lnTo>
              <a:lnTo>
                <a:pt x="0" y="325663"/>
              </a:lnTo>
              <a:lnTo>
                <a:pt x="0" y="4778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AF4EE8-8235-0541-BDD4-07DF959BFA74}">
      <dsp:nvSpPr>
        <dsp:cNvPr id="0" name=""/>
        <dsp:cNvSpPr/>
      </dsp:nvSpPr>
      <dsp:spPr>
        <a:xfrm>
          <a:off x="1162594" y="116122"/>
          <a:ext cx="3337457" cy="13810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4C7C67C-BB06-E14E-BD09-1AAA97E8F900}">
      <dsp:nvSpPr>
        <dsp:cNvPr id="0" name=""/>
        <dsp:cNvSpPr/>
      </dsp:nvSpPr>
      <dsp:spPr>
        <a:xfrm>
          <a:off x="1345167" y="289565"/>
          <a:ext cx="3337457" cy="138107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1</a:t>
          </a:r>
        </a:p>
        <a:p>
          <a:pPr lvl="0" algn="ctr" defTabSz="800100" rtl="0">
            <a:lnSpc>
              <a:spcPct val="90000"/>
            </a:lnSpc>
            <a:spcBef>
              <a:spcPct val="0"/>
            </a:spcBef>
            <a:spcAft>
              <a:spcPct val="35000"/>
            </a:spcAft>
          </a:pPr>
          <a:r>
            <a:rPr lang="fr-BE" sz="1800" b="1" i="1" kern="1200" dirty="0" smtClean="0"/>
            <a:t>Améliorer </a:t>
          </a:r>
          <a:r>
            <a:rPr lang="fr-BE" sz="1800" b="1" i="1" kern="1200" dirty="0" smtClean="0"/>
            <a:t>la gouvernance IT</a:t>
          </a:r>
          <a:endParaRPr lang="fr-BE" sz="1800" i="1" kern="1200" dirty="0"/>
        </a:p>
      </dsp:txBody>
      <dsp:txXfrm>
        <a:off x="1385617" y="330015"/>
        <a:ext cx="3256557" cy="1300178"/>
      </dsp:txXfrm>
    </dsp:sp>
    <dsp:sp modelId="{49358571-F0E8-C54E-B51A-CAC5BED61575}">
      <dsp:nvSpPr>
        <dsp:cNvPr id="0" name=""/>
        <dsp:cNvSpPr/>
      </dsp:nvSpPr>
      <dsp:spPr>
        <a:xfrm>
          <a:off x="1448"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E91324D-0ADE-E949-BD0B-67839F8362E1}">
      <dsp:nvSpPr>
        <dsp:cNvPr id="0" name=""/>
        <dsp:cNvSpPr/>
      </dsp:nvSpPr>
      <dsp:spPr>
        <a:xfrm>
          <a:off x="184021"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Assurer la mutualisation des standards, outils et processus</a:t>
          </a:r>
          <a:endParaRPr lang="fr-BE" sz="1600" kern="1200"/>
        </a:p>
      </dsp:txBody>
      <dsp:txXfrm>
        <a:off x="232147" y="2196653"/>
        <a:ext cx="1546900" cy="3229248"/>
      </dsp:txXfrm>
    </dsp:sp>
    <dsp:sp modelId="{53534A33-FF15-CB4F-AE3D-89E1DDF46226}">
      <dsp:nvSpPr>
        <dsp:cNvPr id="0" name=""/>
        <dsp:cNvSpPr/>
      </dsp:nvSpPr>
      <dsp:spPr>
        <a:xfrm>
          <a:off x="2009747"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F8FBAC-5295-3C4D-AB78-7DBCC2F9D363}">
      <dsp:nvSpPr>
        <dsp:cNvPr id="0" name=""/>
        <dsp:cNvSpPr/>
      </dsp:nvSpPr>
      <dsp:spPr>
        <a:xfrm>
          <a:off x="2192319"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Créer une dynamique d’acculturation à la donnée, au digital, à l’innovation par différentes formations</a:t>
          </a:r>
          <a:endParaRPr lang="fr-BE" sz="1600" kern="1200" dirty="0"/>
        </a:p>
      </dsp:txBody>
      <dsp:txXfrm>
        <a:off x="2240445" y="2196653"/>
        <a:ext cx="1546900" cy="3229248"/>
      </dsp:txXfrm>
    </dsp:sp>
    <dsp:sp modelId="{2E53D294-E1FF-5845-ADA4-58CD8536973D}">
      <dsp:nvSpPr>
        <dsp:cNvPr id="0" name=""/>
        <dsp:cNvSpPr/>
      </dsp:nvSpPr>
      <dsp:spPr>
        <a:xfrm>
          <a:off x="4018045"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611222-2F62-964A-BA85-6348F4870CCC}">
      <dsp:nvSpPr>
        <dsp:cNvPr id="0" name=""/>
        <dsp:cNvSpPr/>
      </dsp:nvSpPr>
      <dsp:spPr>
        <a:xfrm>
          <a:off x="4200617"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Définir un catalogue ouvert et évolutif de standards </a:t>
          </a:r>
          <a:endParaRPr lang="fr-BE" sz="1600" kern="1200" dirty="0"/>
        </a:p>
      </dsp:txBody>
      <dsp:txXfrm>
        <a:off x="4248743" y="2196653"/>
        <a:ext cx="1546900" cy="3229248"/>
      </dsp:txXfrm>
    </dsp:sp>
    <dsp:sp modelId="{56FAA5EF-46BC-284E-8391-9DD720EA4EB1}">
      <dsp:nvSpPr>
        <dsp:cNvPr id="0" name=""/>
        <dsp:cNvSpPr/>
      </dsp:nvSpPr>
      <dsp:spPr>
        <a:xfrm>
          <a:off x="7187489" y="116122"/>
          <a:ext cx="3337457" cy="1381078"/>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2A7DD39-D3C7-E746-82B3-DBF57B3C0CA6}">
      <dsp:nvSpPr>
        <dsp:cNvPr id="0" name=""/>
        <dsp:cNvSpPr/>
      </dsp:nvSpPr>
      <dsp:spPr>
        <a:xfrm>
          <a:off x="7370061" y="289565"/>
          <a:ext cx="3337457" cy="138107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BE" sz="1800" b="1" kern="1200" dirty="0" smtClean="0"/>
            <a:t>Objectif 2</a:t>
          </a:r>
        </a:p>
        <a:p>
          <a:pPr lvl="0" algn="ctr" defTabSz="800100" rtl="0">
            <a:lnSpc>
              <a:spcPct val="90000"/>
            </a:lnSpc>
            <a:spcBef>
              <a:spcPct val="0"/>
            </a:spcBef>
            <a:spcAft>
              <a:spcPct val="35000"/>
            </a:spcAft>
          </a:pPr>
          <a:r>
            <a:rPr lang="fr-BE" sz="1800" b="1" i="1" kern="1200" dirty="0" smtClean="0"/>
            <a:t>Assurer </a:t>
          </a:r>
          <a:r>
            <a:rPr lang="fr-BE" sz="1800" b="1" i="1" kern="1200" dirty="0" smtClean="0"/>
            <a:t>le développement de l’innovation </a:t>
          </a:r>
          <a:endParaRPr lang="fr-BE" sz="1800" i="1" kern="1200" dirty="0"/>
        </a:p>
      </dsp:txBody>
      <dsp:txXfrm>
        <a:off x="7410511" y="330015"/>
        <a:ext cx="3256557" cy="1300178"/>
      </dsp:txXfrm>
    </dsp:sp>
    <dsp:sp modelId="{7228443F-1CF9-2A49-8701-F063C5148DF8}">
      <dsp:nvSpPr>
        <dsp:cNvPr id="0" name=""/>
        <dsp:cNvSpPr/>
      </dsp:nvSpPr>
      <dsp:spPr>
        <a:xfrm>
          <a:off x="6026343"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406D586-C4DA-8F42-A59E-91A41F6E99DC}">
      <dsp:nvSpPr>
        <dsp:cNvPr id="0" name=""/>
        <dsp:cNvSpPr/>
      </dsp:nvSpPr>
      <dsp:spPr>
        <a:xfrm>
          <a:off x="6208915"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Créer une structure qui permet le partage constructif de l’innovation </a:t>
          </a:r>
          <a:endParaRPr lang="fr-BE" sz="1600" kern="1200"/>
        </a:p>
      </dsp:txBody>
      <dsp:txXfrm>
        <a:off x="6257041" y="2196653"/>
        <a:ext cx="1546900" cy="3229248"/>
      </dsp:txXfrm>
    </dsp:sp>
    <dsp:sp modelId="{5A8442FF-A1F3-8F40-9C89-2BDE794F4B3C}">
      <dsp:nvSpPr>
        <dsp:cNvPr id="0" name=""/>
        <dsp:cNvSpPr/>
      </dsp:nvSpPr>
      <dsp:spPr>
        <a:xfrm>
          <a:off x="8034641"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E96E71-D1F5-A14F-BE9A-FCA354C3EFA5}">
      <dsp:nvSpPr>
        <dsp:cNvPr id="0" name=""/>
        <dsp:cNvSpPr/>
      </dsp:nvSpPr>
      <dsp:spPr>
        <a:xfrm>
          <a:off x="8217213"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smtClean="0"/>
            <a:t>Garantir le transfert de l’innovation de son espace de création aux espaces métiers</a:t>
          </a:r>
          <a:endParaRPr lang="fr-BE" sz="1600" kern="1200"/>
        </a:p>
      </dsp:txBody>
      <dsp:txXfrm>
        <a:off x="8265339" y="2196653"/>
        <a:ext cx="1546900" cy="3229248"/>
      </dsp:txXfrm>
    </dsp:sp>
    <dsp:sp modelId="{20EAA044-1E1C-4747-B493-ABE0CBBC9277}">
      <dsp:nvSpPr>
        <dsp:cNvPr id="0" name=""/>
        <dsp:cNvSpPr/>
      </dsp:nvSpPr>
      <dsp:spPr>
        <a:xfrm>
          <a:off x="10042939" y="1975084"/>
          <a:ext cx="1643152" cy="332550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A765EAA-AA59-8E43-8085-FF904CFB6AE6}">
      <dsp:nvSpPr>
        <dsp:cNvPr id="0" name=""/>
        <dsp:cNvSpPr/>
      </dsp:nvSpPr>
      <dsp:spPr>
        <a:xfrm>
          <a:off x="10225512" y="2148527"/>
          <a:ext cx="1643152" cy="33255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fr-BE" sz="1600" kern="1200" dirty="0" smtClean="0"/>
            <a:t>Développer un écosystème d’innovation ouverte alliant le SPW à des partenaires externes qui proposent des produits performants répondant aux besoins des usagers </a:t>
          </a:r>
          <a:endParaRPr lang="fr-BE" sz="1600" kern="1200" dirty="0"/>
        </a:p>
      </dsp:txBody>
      <dsp:txXfrm>
        <a:off x="10273638" y="2196653"/>
        <a:ext cx="1546900" cy="3229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A0010-3E09-C64E-BE3F-9124B3962A24}">
      <dsp:nvSpPr>
        <dsp:cNvPr id="0" name=""/>
        <dsp:cNvSpPr/>
      </dsp:nvSpPr>
      <dsp:spPr>
        <a:xfrm>
          <a:off x="12958" y="11425"/>
          <a:ext cx="1627586" cy="655571"/>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t>Motivation</a:t>
          </a:r>
          <a:endParaRPr lang="fr-FR" sz="2000" kern="1200" dirty="0"/>
        </a:p>
      </dsp:txBody>
      <dsp:txXfrm>
        <a:off x="32159" y="30626"/>
        <a:ext cx="1589184" cy="617169"/>
      </dsp:txXfrm>
    </dsp:sp>
    <dsp:sp modelId="{89B76226-A9D9-4848-87CA-0A9380B712F4}">
      <dsp:nvSpPr>
        <dsp:cNvPr id="0" name=""/>
        <dsp:cNvSpPr/>
      </dsp:nvSpPr>
      <dsp:spPr>
        <a:xfrm>
          <a:off x="175716" y="666996"/>
          <a:ext cx="366927" cy="829985"/>
        </a:xfrm>
        <a:custGeom>
          <a:avLst/>
          <a:gdLst/>
          <a:ahLst/>
          <a:cxnLst/>
          <a:rect l="0" t="0" r="0" b="0"/>
          <a:pathLst>
            <a:path>
              <a:moveTo>
                <a:pt x="0" y="0"/>
              </a:moveTo>
              <a:lnTo>
                <a:pt x="0" y="829985"/>
              </a:lnTo>
              <a:lnTo>
                <a:pt x="366927" y="82998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482994-B1C7-C748-8D9A-E1E75071689F}">
      <dsp:nvSpPr>
        <dsp:cNvPr id="0" name=""/>
        <dsp:cNvSpPr/>
      </dsp:nvSpPr>
      <dsp:spPr>
        <a:xfrm>
          <a:off x="542644" y="904759"/>
          <a:ext cx="1473199" cy="118444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0" kern="1200" dirty="0" smtClean="0">
              <a:latin typeface="Calibri"/>
              <a:cs typeface="Calibri"/>
            </a:rPr>
            <a:t>Demande du Ministre-Président dans le cadre de </a:t>
          </a:r>
          <a:r>
            <a:rPr lang="fr-BE" sz="1100" b="1" kern="1200" dirty="0" smtClean="0">
              <a:latin typeface="Calibri"/>
              <a:cs typeface="Calibri"/>
            </a:rPr>
            <a:t>l’évaluation du Plan Marshall 4.0,</a:t>
          </a:r>
          <a:r>
            <a:rPr lang="fr-BE" sz="1100" b="0" kern="1200" dirty="0" smtClean="0">
              <a:latin typeface="Calibri"/>
              <a:cs typeface="Calibri"/>
            </a:rPr>
            <a:t> volet digitalisation de l’économie</a:t>
          </a:r>
          <a:endParaRPr lang="fr-FR" sz="1100" b="0" kern="1200" dirty="0"/>
        </a:p>
      </dsp:txBody>
      <dsp:txXfrm>
        <a:off x="577335" y="939450"/>
        <a:ext cx="1403817" cy="1115064"/>
      </dsp:txXfrm>
    </dsp:sp>
    <dsp:sp modelId="{57AEB7AD-14F6-1849-BFC0-E032190268BE}">
      <dsp:nvSpPr>
        <dsp:cNvPr id="0" name=""/>
        <dsp:cNvSpPr/>
      </dsp:nvSpPr>
      <dsp:spPr>
        <a:xfrm>
          <a:off x="2138503" y="77"/>
          <a:ext cx="1587255" cy="655571"/>
        </a:xfrm>
        <a:prstGeom prst="roundRect">
          <a:avLst>
            <a:gd name="adj" fmla="val 10000"/>
          </a:avLst>
        </a:prstGeom>
        <a:solidFill>
          <a:srgbClr val="008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t>Objectifs </a:t>
          </a:r>
          <a:endParaRPr lang="fr-FR" sz="2000" kern="1200" dirty="0"/>
        </a:p>
      </dsp:txBody>
      <dsp:txXfrm>
        <a:off x="2157704" y="19278"/>
        <a:ext cx="1548853" cy="617169"/>
      </dsp:txXfrm>
    </dsp:sp>
    <dsp:sp modelId="{B1FB42CC-E7F4-7F48-AD3D-A832E8CFC5CE}">
      <dsp:nvSpPr>
        <dsp:cNvPr id="0" name=""/>
        <dsp:cNvSpPr/>
      </dsp:nvSpPr>
      <dsp:spPr>
        <a:xfrm>
          <a:off x="2297229" y="655648"/>
          <a:ext cx="363358" cy="785344"/>
        </a:xfrm>
        <a:custGeom>
          <a:avLst/>
          <a:gdLst/>
          <a:ahLst/>
          <a:cxnLst/>
          <a:rect l="0" t="0" r="0" b="0"/>
          <a:pathLst>
            <a:path>
              <a:moveTo>
                <a:pt x="0" y="0"/>
              </a:moveTo>
              <a:lnTo>
                <a:pt x="0" y="785344"/>
              </a:lnTo>
              <a:lnTo>
                <a:pt x="363358" y="78534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F06F32-6126-BA49-B618-7631D101C33E}">
      <dsp:nvSpPr>
        <dsp:cNvPr id="0" name=""/>
        <dsp:cNvSpPr/>
      </dsp:nvSpPr>
      <dsp:spPr>
        <a:xfrm>
          <a:off x="2660587" y="863189"/>
          <a:ext cx="1730340" cy="1155608"/>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11511"/>
              <a:satOff val="-2822"/>
              <a:lumOff val="1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Proposer un état des lieux du processus de « digitalisation » du SPW </a:t>
          </a:r>
          <a:r>
            <a:rPr lang="fr-BE" sz="1100" kern="1200" dirty="0" smtClean="0"/>
            <a:t>et l’identification des mécanismes d’innovation en la matière.</a:t>
          </a:r>
          <a:endParaRPr lang="fr-FR" sz="1100" kern="1200" dirty="0"/>
        </a:p>
      </dsp:txBody>
      <dsp:txXfrm>
        <a:off x="2694434" y="897036"/>
        <a:ext cx="1662646" cy="1087914"/>
      </dsp:txXfrm>
    </dsp:sp>
    <dsp:sp modelId="{C4923379-7D1E-D24D-9EDB-48D994EB6064}">
      <dsp:nvSpPr>
        <dsp:cNvPr id="0" name=""/>
        <dsp:cNvSpPr/>
      </dsp:nvSpPr>
      <dsp:spPr>
        <a:xfrm>
          <a:off x="2297229" y="655648"/>
          <a:ext cx="363347" cy="2006945"/>
        </a:xfrm>
        <a:custGeom>
          <a:avLst/>
          <a:gdLst/>
          <a:ahLst/>
          <a:cxnLst/>
          <a:rect l="0" t="0" r="0" b="0"/>
          <a:pathLst>
            <a:path>
              <a:moveTo>
                <a:pt x="0" y="0"/>
              </a:moveTo>
              <a:lnTo>
                <a:pt x="0" y="2006945"/>
              </a:lnTo>
              <a:lnTo>
                <a:pt x="363347" y="200694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F8944BB-66E6-D847-9969-3BE3EAD82F15}">
      <dsp:nvSpPr>
        <dsp:cNvPr id="0" name=""/>
        <dsp:cNvSpPr/>
      </dsp:nvSpPr>
      <dsp:spPr>
        <a:xfrm>
          <a:off x="2660576" y="2241436"/>
          <a:ext cx="1707652" cy="84231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223023"/>
              <a:satOff val="-5643"/>
              <a:lumOff val="2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cs typeface="Calibri"/>
            </a:rPr>
            <a:t>Proposer un diagnostic prospectif </a:t>
          </a:r>
          <a:r>
            <a:rPr lang="fr-BE" sz="1100" kern="1200" dirty="0" smtClean="0">
              <a:cs typeface="Calibri"/>
            </a:rPr>
            <a:t>pouvant servir de base au développement d’une vision partagée</a:t>
          </a:r>
          <a:endParaRPr lang="fr-FR" sz="1100" kern="1200" dirty="0"/>
        </a:p>
      </dsp:txBody>
      <dsp:txXfrm>
        <a:off x="2685247" y="2266107"/>
        <a:ext cx="1658310" cy="792975"/>
      </dsp:txXfrm>
    </dsp:sp>
    <dsp:sp modelId="{831D6253-864E-C14B-B6F9-66B02F8153DA}">
      <dsp:nvSpPr>
        <dsp:cNvPr id="0" name=""/>
        <dsp:cNvSpPr/>
      </dsp:nvSpPr>
      <dsp:spPr>
        <a:xfrm>
          <a:off x="4633056" y="77"/>
          <a:ext cx="1503604" cy="655571"/>
        </a:xfrm>
        <a:prstGeom prst="roundRect">
          <a:avLst>
            <a:gd name="adj" fmla="val 1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t>Structure</a:t>
          </a:r>
          <a:endParaRPr lang="fr-FR" sz="2000" kern="1200" dirty="0"/>
        </a:p>
      </dsp:txBody>
      <dsp:txXfrm>
        <a:off x="4652257" y="19278"/>
        <a:ext cx="1465202" cy="617169"/>
      </dsp:txXfrm>
    </dsp:sp>
    <dsp:sp modelId="{1A5057E7-D494-014B-855F-7414D61E1DD8}">
      <dsp:nvSpPr>
        <dsp:cNvPr id="0" name=""/>
        <dsp:cNvSpPr/>
      </dsp:nvSpPr>
      <dsp:spPr>
        <a:xfrm>
          <a:off x="4783417" y="655648"/>
          <a:ext cx="297884" cy="491678"/>
        </a:xfrm>
        <a:custGeom>
          <a:avLst/>
          <a:gdLst/>
          <a:ahLst/>
          <a:cxnLst/>
          <a:rect l="0" t="0" r="0" b="0"/>
          <a:pathLst>
            <a:path>
              <a:moveTo>
                <a:pt x="0" y="0"/>
              </a:moveTo>
              <a:lnTo>
                <a:pt x="0" y="491678"/>
              </a:lnTo>
              <a:lnTo>
                <a:pt x="297884" y="49167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C0879E-4E38-9143-A72D-F9F59794D3CC}">
      <dsp:nvSpPr>
        <dsp:cNvPr id="0" name=""/>
        <dsp:cNvSpPr/>
      </dsp:nvSpPr>
      <dsp:spPr>
        <a:xfrm>
          <a:off x="5081302" y="819541"/>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834534"/>
              <a:satOff val="-8465"/>
              <a:lumOff val="31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Analyse exploratoire</a:t>
          </a:r>
        </a:p>
      </dsp:txBody>
      <dsp:txXfrm>
        <a:off x="5100503" y="838742"/>
        <a:ext cx="1010511" cy="617169"/>
      </dsp:txXfrm>
    </dsp:sp>
    <dsp:sp modelId="{117BE0B6-A933-FE4F-B210-189B4C552FEE}">
      <dsp:nvSpPr>
        <dsp:cNvPr id="0" name=""/>
        <dsp:cNvSpPr/>
      </dsp:nvSpPr>
      <dsp:spPr>
        <a:xfrm>
          <a:off x="4783417" y="655648"/>
          <a:ext cx="297884" cy="1311142"/>
        </a:xfrm>
        <a:custGeom>
          <a:avLst/>
          <a:gdLst/>
          <a:ahLst/>
          <a:cxnLst/>
          <a:rect l="0" t="0" r="0" b="0"/>
          <a:pathLst>
            <a:path>
              <a:moveTo>
                <a:pt x="0" y="0"/>
              </a:moveTo>
              <a:lnTo>
                <a:pt x="0" y="1311142"/>
              </a:lnTo>
              <a:lnTo>
                <a:pt x="297884" y="1311142"/>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0A9604-928D-574F-809A-BA110A11699F}">
      <dsp:nvSpPr>
        <dsp:cNvPr id="0" name=""/>
        <dsp:cNvSpPr/>
      </dsp:nvSpPr>
      <dsp:spPr>
        <a:xfrm>
          <a:off x="5081302" y="1639005"/>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2446045"/>
              <a:satOff val="-11287"/>
              <a:lumOff val="4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Analyse des enjeux </a:t>
          </a:r>
        </a:p>
      </dsp:txBody>
      <dsp:txXfrm>
        <a:off x="5100503" y="1658206"/>
        <a:ext cx="1010511" cy="617169"/>
      </dsp:txXfrm>
    </dsp:sp>
    <dsp:sp modelId="{D0B82AD4-70DF-0443-AEAA-28A32C792017}">
      <dsp:nvSpPr>
        <dsp:cNvPr id="0" name=""/>
        <dsp:cNvSpPr/>
      </dsp:nvSpPr>
      <dsp:spPr>
        <a:xfrm>
          <a:off x="4783417" y="655648"/>
          <a:ext cx="297884" cy="2130606"/>
        </a:xfrm>
        <a:custGeom>
          <a:avLst/>
          <a:gdLst/>
          <a:ahLst/>
          <a:cxnLst/>
          <a:rect l="0" t="0" r="0" b="0"/>
          <a:pathLst>
            <a:path>
              <a:moveTo>
                <a:pt x="0" y="0"/>
              </a:moveTo>
              <a:lnTo>
                <a:pt x="0" y="2130606"/>
              </a:lnTo>
              <a:lnTo>
                <a:pt x="297884" y="213060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E12FF2-0AF2-654E-8C6F-B16BEB980357}">
      <dsp:nvSpPr>
        <dsp:cNvPr id="0" name=""/>
        <dsp:cNvSpPr/>
      </dsp:nvSpPr>
      <dsp:spPr>
        <a:xfrm>
          <a:off x="5081302" y="2458469"/>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057557"/>
              <a:satOff val="-14108"/>
              <a:lumOff val="51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Ateliers consultatifs</a:t>
          </a:r>
        </a:p>
      </dsp:txBody>
      <dsp:txXfrm>
        <a:off x="5100503" y="2477670"/>
        <a:ext cx="1010511" cy="617169"/>
      </dsp:txXfrm>
    </dsp:sp>
    <dsp:sp modelId="{56ED4349-4B42-DE42-B6F4-8CAEA0185946}">
      <dsp:nvSpPr>
        <dsp:cNvPr id="0" name=""/>
        <dsp:cNvSpPr/>
      </dsp:nvSpPr>
      <dsp:spPr>
        <a:xfrm>
          <a:off x="4783417" y="655648"/>
          <a:ext cx="297884" cy="2950070"/>
        </a:xfrm>
        <a:custGeom>
          <a:avLst/>
          <a:gdLst/>
          <a:ahLst/>
          <a:cxnLst/>
          <a:rect l="0" t="0" r="0" b="0"/>
          <a:pathLst>
            <a:path>
              <a:moveTo>
                <a:pt x="0" y="0"/>
              </a:moveTo>
              <a:lnTo>
                <a:pt x="0" y="2950070"/>
              </a:lnTo>
              <a:lnTo>
                <a:pt x="297884" y="295007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D44D8B-7DD4-2148-982F-CDE30F9B12B6}">
      <dsp:nvSpPr>
        <dsp:cNvPr id="0" name=""/>
        <dsp:cNvSpPr/>
      </dsp:nvSpPr>
      <dsp:spPr>
        <a:xfrm>
          <a:off x="5081302" y="3277933"/>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669068"/>
              <a:satOff val="-16930"/>
              <a:lumOff val="62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Diagnostic dépenses informatiques et état des RH</a:t>
          </a:r>
          <a:endParaRPr lang="fr-FR" sz="1100" b="1" kern="1200" dirty="0"/>
        </a:p>
      </dsp:txBody>
      <dsp:txXfrm>
        <a:off x="5100503" y="3297134"/>
        <a:ext cx="1010511" cy="617169"/>
      </dsp:txXfrm>
    </dsp:sp>
    <dsp:sp modelId="{2813BE81-7DF4-9341-97CF-16474919AA17}">
      <dsp:nvSpPr>
        <dsp:cNvPr id="0" name=""/>
        <dsp:cNvSpPr/>
      </dsp:nvSpPr>
      <dsp:spPr>
        <a:xfrm>
          <a:off x="4783417" y="655648"/>
          <a:ext cx="286095" cy="3804810"/>
        </a:xfrm>
        <a:custGeom>
          <a:avLst/>
          <a:gdLst/>
          <a:ahLst/>
          <a:cxnLst/>
          <a:rect l="0" t="0" r="0" b="0"/>
          <a:pathLst>
            <a:path>
              <a:moveTo>
                <a:pt x="0" y="0"/>
              </a:moveTo>
              <a:lnTo>
                <a:pt x="0" y="3804810"/>
              </a:lnTo>
              <a:lnTo>
                <a:pt x="286095" y="380481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0F67DD-6879-484D-992E-AE08845520B6}">
      <dsp:nvSpPr>
        <dsp:cNvPr id="0" name=""/>
        <dsp:cNvSpPr/>
      </dsp:nvSpPr>
      <dsp:spPr>
        <a:xfrm>
          <a:off x="5069512" y="4132673"/>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280579"/>
              <a:satOff val="-19752"/>
              <a:lumOff val="72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b="1" kern="1200" dirty="0" smtClean="0"/>
            <a:t>Traitement des résultats et finalisation de l’étude</a:t>
          </a:r>
          <a:endParaRPr lang="fr-FR" sz="1100" b="1" kern="1200" dirty="0"/>
        </a:p>
      </dsp:txBody>
      <dsp:txXfrm>
        <a:off x="5088713" y="4151874"/>
        <a:ext cx="1010511" cy="617169"/>
      </dsp:txXfrm>
    </dsp:sp>
    <dsp:sp modelId="{105538A2-DAD2-E442-84A4-FBF091067F81}">
      <dsp:nvSpPr>
        <dsp:cNvPr id="0" name=""/>
        <dsp:cNvSpPr/>
      </dsp:nvSpPr>
      <dsp:spPr>
        <a:xfrm>
          <a:off x="6521154" y="0"/>
          <a:ext cx="1565385" cy="655571"/>
        </a:xfrm>
        <a:prstGeom prst="roundRect">
          <a:avLst>
            <a:gd name="adj" fmla="val 10000"/>
          </a:avLst>
        </a:prstGeom>
        <a:gradFill rotWithShape="0">
          <a:gsLst>
            <a:gs pos="0">
              <a:schemeClr val="accent4">
                <a:hueOff val="7796769"/>
                <a:satOff val="-35976"/>
                <a:lumOff val="1324"/>
                <a:alphaOff val="0"/>
                <a:satMod val="103000"/>
                <a:lumMod val="102000"/>
                <a:tint val="94000"/>
              </a:schemeClr>
            </a:gs>
            <a:gs pos="50000">
              <a:schemeClr val="accent4">
                <a:hueOff val="7796769"/>
                <a:satOff val="-35976"/>
                <a:lumOff val="1324"/>
                <a:alphaOff val="0"/>
                <a:satMod val="110000"/>
                <a:lumMod val="100000"/>
                <a:shade val="100000"/>
              </a:schemeClr>
            </a:gs>
            <a:gs pos="100000">
              <a:schemeClr val="accent4">
                <a:hueOff val="7796769"/>
                <a:satOff val="-35976"/>
                <a:lumOff val="13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t>Timing</a:t>
          </a:r>
          <a:endParaRPr lang="fr-FR" sz="2000" kern="1200" dirty="0"/>
        </a:p>
      </dsp:txBody>
      <dsp:txXfrm>
        <a:off x="6540355" y="19201"/>
        <a:ext cx="1526983" cy="617169"/>
      </dsp:txXfrm>
    </dsp:sp>
    <dsp:sp modelId="{FC4BC341-9CB2-4643-9107-723E06C92364}">
      <dsp:nvSpPr>
        <dsp:cNvPr id="0" name=""/>
        <dsp:cNvSpPr/>
      </dsp:nvSpPr>
      <dsp:spPr>
        <a:xfrm>
          <a:off x="6677692" y="655571"/>
          <a:ext cx="247356" cy="491756"/>
        </a:xfrm>
        <a:custGeom>
          <a:avLst/>
          <a:gdLst/>
          <a:ahLst/>
          <a:cxnLst/>
          <a:rect l="0" t="0" r="0" b="0"/>
          <a:pathLst>
            <a:path>
              <a:moveTo>
                <a:pt x="0" y="0"/>
              </a:moveTo>
              <a:lnTo>
                <a:pt x="0" y="491756"/>
              </a:lnTo>
              <a:lnTo>
                <a:pt x="247356" y="491756"/>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CE193C9-EC96-1944-B6FF-567070C21A88}">
      <dsp:nvSpPr>
        <dsp:cNvPr id="0" name=""/>
        <dsp:cNvSpPr/>
      </dsp:nvSpPr>
      <dsp:spPr>
        <a:xfrm>
          <a:off x="6925049" y="819541"/>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892091"/>
              <a:satOff val="-22573"/>
              <a:lumOff val="83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Janvier-mars 2018</a:t>
          </a:r>
          <a:endParaRPr lang="fr-FR" sz="1100" b="1" kern="1200" dirty="0"/>
        </a:p>
      </dsp:txBody>
      <dsp:txXfrm>
        <a:off x="6944250" y="838742"/>
        <a:ext cx="1010511" cy="617169"/>
      </dsp:txXfrm>
    </dsp:sp>
    <dsp:sp modelId="{1DC1D4A3-2DED-B34E-AB7D-B9528F95A0A3}">
      <dsp:nvSpPr>
        <dsp:cNvPr id="0" name=""/>
        <dsp:cNvSpPr/>
      </dsp:nvSpPr>
      <dsp:spPr>
        <a:xfrm>
          <a:off x="6677692" y="655571"/>
          <a:ext cx="247356" cy="1311220"/>
        </a:xfrm>
        <a:custGeom>
          <a:avLst/>
          <a:gdLst/>
          <a:ahLst/>
          <a:cxnLst/>
          <a:rect l="0" t="0" r="0" b="0"/>
          <a:pathLst>
            <a:path>
              <a:moveTo>
                <a:pt x="0" y="0"/>
              </a:moveTo>
              <a:lnTo>
                <a:pt x="0" y="1311220"/>
              </a:lnTo>
              <a:lnTo>
                <a:pt x="247356" y="131122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F295D6-2A03-164E-8F20-0873E427828B}">
      <dsp:nvSpPr>
        <dsp:cNvPr id="0" name=""/>
        <dsp:cNvSpPr/>
      </dsp:nvSpPr>
      <dsp:spPr>
        <a:xfrm>
          <a:off x="6925049" y="1639005"/>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503602"/>
              <a:satOff val="-25395"/>
              <a:lumOff val="9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b="1" kern="1200" dirty="0" smtClean="0"/>
            <a:t>Avril-mai 2018</a:t>
          </a:r>
          <a:endParaRPr lang="fr-FR" sz="1100" b="1" kern="1200" dirty="0"/>
        </a:p>
      </dsp:txBody>
      <dsp:txXfrm>
        <a:off x="6944250" y="1658206"/>
        <a:ext cx="1010511" cy="617169"/>
      </dsp:txXfrm>
    </dsp:sp>
    <dsp:sp modelId="{233AA985-BFDA-C24C-8D30-B2D858A851C7}">
      <dsp:nvSpPr>
        <dsp:cNvPr id="0" name=""/>
        <dsp:cNvSpPr/>
      </dsp:nvSpPr>
      <dsp:spPr>
        <a:xfrm>
          <a:off x="6677692" y="655571"/>
          <a:ext cx="247356" cy="2130684"/>
        </a:xfrm>
        <a:custGeom>
          <a:avLst/>
          <a:gdLst/>
          <a:ahLst/>
          <a:cxnLst/>
          <a:rect l="0" t="0" r="0" b="0"/>
          <a:pathLst>
            <a:path>
              <a:moveTo>
                <a:pt x="0" y="0"/>
              </a:moveTo>
              <a:lnTo>
                <a:pt x="0" y="2130684"/>
              </a:lnTo>
              <a:lnTo>
                <a:pt x="247356" y="2130684"/>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5500346-F3F6-BA4E-8083-AC7EBFD6315A}">
      <dsp:nvSpPr>
        <dsp:cNvPr id="0" name=""/>
        <dsp:cNvSpPr/>
      </dsp:nvSpPr>
      <dsp:spPr>
        <a:xfrm>
          <a:off x="6925049" y="2458469"/>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115113"/>
              <a:satOff val="-28216"/>
              <a:lumOff val="10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b="1" kern="1200" dirty="0" smtClean="0"/>
            <a:t>Mai-juin 2018</a:t>
          </a:r>
          <a:endParaRPr lang="fr-FR" sz="1100" b="1" kern="1200" dirty="0"/>
        </a:p>
      </dsp:txBody>
      <dsp:txXfrm>
        <a:off x="6944250" y="2477670"/>
        <a:ext cx="1010511" cy="617169"/>
      </dsp:txXfrm>
    </dsp:sp>
    <dsp:sp modelId="{CC9ABCF0-6FBF-8C47-957A-734EFCB980C9}">
      <dsp:nvSpPr>
        <dsp:cNvPr id="0" name=""/>
        <dsp:cNvSpPr/>
      </dsp:nvSpPr>
      <dsp:spPr>
        <a:xfrm>
          <a:off x="6677692" y="655571"/>
          <a:ext cx="247356" cy="2950148"/>
        </a:xfrm>
        <a:custGeom>
          <a:avLst/>
          <a:gdLst/>
          <a:ahLst/>
          <a:cxnLst/>
          <a:rect l="0" t="0" r="0" b="0"/>
          <a:pathLst>
            <a:path>
              <a:moveTo>
                <a:pt x="0" y="0"/>
              </a:moveTo>
              <a:lnTo>
                <a:pt x="0" y="2950148"/>
              </a:lnTo>
              <a:lnTo>
                <a:pt x="247356" y="295014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C8C094-5505-794E-A552-316CB78EEF06}">
      <dsp:nvSpPr>
        <dsp:cNvPr id="0" name=""/>
        <dsp:cNvSpPr/>
      </dsp:nvSpPr>
      <dsp:spPr>
        <a:xfrm>
          <a:off x="6925049" y="3277933"/>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726625"/>
              <a:satOff val="-31038"/>
              <a:lumOff val="11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b="1" kern="1200" dirty="0" smtClean="0"/>
            <a:t>Janvier-octobre 2018</a:t>
          </a:r>
          <a:endParaRPr lang="fr-FR" sz="1100" b="1" kern="1200" dirty="0"/>
        </a:p>
      </dsp:txBody>
      <dsp:txXfrm>
        <a:off x="6944250" y="3297134"/>
        <a:ext cx="1010511" cy="617169"/>
      </dsp:txXfrm>
    </dsp:sp>
    <dsp:sp modelId="{E100F085-54B0-E74F-A47E-BE51CE68D64F}">
      <dsp:nvSpPr>
        <dsp:cNvPr id="0" name=""/>
        <dsp:cNvSpPr/>
      </dsp:nvSpPr>
      <dsp:spPr>
        <a:xfrm>
          <a:off x="6677692" y="655571"/>
          <a:ext cx="270841" cy="3804888"/>
        </a:xfrm>
        <a:custGeom>
          <a:avLst/>
          <a:gdLst/>
          <a:ahLst/>
          <a:cxnLst/>
          <a:rect l="0" t="0" r="0" b="0"/>
          <a:pathLst>
            <a:path>
              <a:moveTo>
                <a:pt x="0" y="0"/>
              </a:moveTo>
              <a:lnTo>
                <a:pt x="0" y="3804888"/>
              </a:lnTo>
              <a:lnTo>
                <a:pt x="270841" y="380488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399C5C-45C2-DC4A-BA37-AB1FDBB87C35}">
      <dsp:nvSpPr>
        <dsp:cNvPr id="0" name=""/>
        <dsp:cNvSpPr/>
      </dsp:nvSpPr>
      <dsp:spPr>
        <a:xfrm>
          <a:off x="6948534" y="4132673"/>
          <a:ext cx="1048913"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338136"/>
              <a:satOff val="-33860"/>
              <a:lumOff val="124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FR" sz="1100" b="1" kern="1200" dirty="0" smtClean="0"/>
            <a:t>Octobre 2018-février 2019</a:t>
          </a:r>
          <a:endParaRPr lang="fr-FR" sz="1100" b="1" kern="1200" dirty="0"/>
        </a:p>
      </dsp:txBody>
      <dsp:txXfrm>
        <a:off x="6967735" y="4151874"/>
        <a:ext cx="1010511" cy="617169"/>
      </dsp:txXfrm>
    </dsp:sp>
    <dsp:sp modelId="{FAE1CACE-285F-F041-B80A-A73E6AA9E0BD}">
      <dsp:nvSpPr>
        <dsp:cNvPr id="0" name=""/>
        <dsp:cNvSpPr/>
      </dsp:nvSpPr>
      <dsp:spPr>
        <a:xfrm>
          <a:off x="8338410" y="0"/>
          <a:ext cx="1722198" cy="655571"/>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fr-FR" sz="2000" kern="1200" dirty="0" smtClean="0"/>
            <a:t>Equipe de projet</a:t>
          </a:r>
          <a:endParaRPr lang="fr-FR" sz="2000" kern="1200" dirty="0"/>
        </a:p>
      </dsp:txBody>
      <dsp:txXfrm>
        <a:off x="8357611" y="19201"/>
        <a:ext cx="1683796" cy="617169"/>
      </dsp:txXfrm>
    </dsp:sp>
    <dsp:sp modelId="{D41904A8-C357-3441-87F3-2BB09771E0FA}">
      <dsp:nvSpPr>
        <dsp:cNvPr id="0" name=""/>
        <dsp:cNvSpPr/>
      </dsp:nvSpPr>
      <dsp:spPr>
        <a:xfrm>
          <a:off x="8510630" y="655571"/>
          <a:ext cx="194401" cy="435580"/>
        </a:xfrm>
        <a:custGeom>
          <a:avLst/>
          <a:gdLst/>
          <a:ahLst/>
          <a:cxnLst/>
          <a:rect l="0" t="0" r="0" b="0"/>
          <a:pathLst>
            <a:path>
              <a:moveTo>
                <a:pt x="0" y="0"/>
              </a:moveTo>
              <a:lnTo>
                <a:pt x="0" y="435580"/>
              </a:lnTo>
              <a:lnTo>
                <a:pt x="194401" y="43558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0B217C-DE4E-0540-A999-B7303E0B91C2}">
      <dsp:nvSpPr>
        <dsp:cNvPr id="0" name=""/>
        <dsp:cNvSpPr/>
      </dsp:nvSpPr>
      <dsp:spPr>
        <a:xfrm>
          <a:off x="8705032" y="763365"/>
          <a:ext cx="1594254"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7949648"/>
              <a:satOff val="-36681"/>
              <a:lumOff val="135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Vincent Calay </a:t>
          </a:r>
        </a:p>
        <a:p>
          <a:pPr lvl="0" algn="ctr" defTabSz="488950">
            <a:lnSpc>
              <a:spcPct val="90000"/>
            </a:lnSpc>
            <a:spcBef>
              <a:spcPct val="0"/>
            </a:spcBef>
            <a:spcAft>
              <a:spcPct val="35000"/>
            </a:spcAft>
          </a:pPr>
          <a:r>
            <a:rPr lang="fr-BE" sz="1000" kern="1200" dirty="0" smtClean="0"/>
            <a:t>Attaché scientifique, coordinateur du projet</a:t>
          </a:r>
          <a:endParaRPr lang="fr-FR" sz="1000" kern="1200" dirty="0"/>
        </a:p>
      </dsp:txBody>
      <dsp:txXfrm>
        <a:off x="8724233" y="782566"/>
        <a:ext cx="1555852" cy="617169"/>
      </dsp:txXfrm>
    </dsp:sp>
    <dsp:sp modelId="{4B3B323B-8054-A64E-8B0E-C251A689CAA9}">
      <dsp:nvSpPr>
        <dsp:cNvPr id="0" name=""/>
        <dsp:cNvSpPr/>
      </dsp:nvSpPr>
      <dsp:spPr>
        <a:xfrm>
          <a:off x="8510630" y="655571"/>
          <a:ext cx="194401" cy="1156059"/>
        </a:xfrm>
        <a:custGeom>
          <a:avLst/>
          <a:gdLst/>
          <a:ahLst/>
          <a:cxnLst/>
          <a:rect l="0" t="0" r="0" b="0"/>
          <a:pathLst>
            <a:path>
              <a:moveTo>
                <a:pt x="0" y="0"/>
              </a:moveTo>
              <a:lnTo>
                <a:pt x="0" y="1156059"/>
              </a:lnTo>
              <a:lnTo>
                <a:pt x="194401" y="1156059"/>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24D1F7-84F8-1044-AC13-DC6AFBE66BF3}">
      <dsp:nvSpPr>
        <dsp:cNvPr id="0" name=""/>
        <dsp:cNvSpPr/>
      </dsp:nvSpPr>
      <dsp:spPr>
        <a:xfrm>
          <a:off x="8705032" y="1483845"/>
          <a:ext cx="1594254"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8561158"/>
              <a:satOff val="-39503"/>
              <a:lumOff val="14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Mathieu Mosty</a:t>
          </a:r>
        </a:p>
        <a:p>
          <a:pPr lvl="0" algn="ctr" defTabSz="488950">
            <a:lnSpc>
              <a:spcPct val="90000"/>
            </a:lnSpc>
            <a:spcBef>
              <a:spcPct val="0"/>
            </a:spcBef>
            <a:spcAft>
              <a:spcPct val="35000"/>
            </a:spcAft>
          </a:pPr>
          <a:r>
            <a:rPr lang="fr-BE" sz="1000" kern="1200" dirty="0" smtClean="0"/>
            <a:t>Attaché qualifié, aspects qualitatifs et quantitatifs</a:t>
          </a:r>
        </a:p>
      </dsp:txBody>
      <dsp:txXfrm>
        <a:off x="8724233" y="1503046"/>
        <a:ext cx="1555852" cy="617169"/>
      </dsp:txXfrm>
    </dsp:sp>
    <dsp:sp modelId="{85DB4187-3913-0746-BB43-E18D9007FA4C}">
      <dsp:nvSpPr>
        <dsp:cNvPr id="0" name=""/>
        <dsp:cNvSpPr/>
      </dsp:nvSpPr>
      <dsp:spPr>
        <a:xfrm>
          <a:off x="8510630" y="655571"/>
          <a:ext cx="213313" cy="1867078"/>
        </a:xfrm>
        <a:custGeom>
          <a:avLst/>
          <a:gdLst/>
          <a:ahLst/>
          <a:cxnLst/>
          <a:rect l="0" t="0" r="0" b="0"/>
          <a:pathLst>
            <a:path>
              <a:moveTo>
                <a:pt x="0" y="0"/>
              </a:moveTo>
              <a:lnTo>
                <a:pt x="0" y="1867078"/>
              </a:lnTo>
              <a:lnTo>
                <a:pt x="213313" y="186707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3CC347-E8ED-D34D-8B46-F90A8AA73EE7}">
      <dsp:nvSpPr>
        <dsp:cNvPr id="0" name=""/>
        <dsp:cNvSpPr/>
      </dsp:nvSpPr>
      <dsp:spPr>
        <a:xfrm>
          <a:off x="8723944" y="2194864"/>
          <a:ext cx="1594254"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172669"/>
              <a:satOff val="-42325"/>
              <a:lumOff val="155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t>Régine Paque </a:t>
          </a:r>
        </a:p>
        <a:p>
          <a:pPr lvl="0" algn="ctr" defTabSz="488950">
            <a:lnSpc>
              <a:spcPct val="90000"/>
            </a:lnSpc>
            <a:spcBef>
              <a:spcPct val="0"/>
            </a:spcBef>
            <a:spcAft>
              <a:spcPct val="35000"/>
            </a:spcAft>
          </a:pPr>
          <a:r>
            <a:rPr lang="fr-BE" sz="1000" kern="1200" dirty="0" smtClean="0"/>
            <a:t>Attachée scientifique, aspects quantitatifs</a:t>
          </a:r>
        </a:p>
      </dsp:txBody>
      <dsp:txXfrm>
        <a:off x="8743145" y="2214065"/>
        <a:ext cx="1555852" cy="617169"/>
      </dsp:txXfrm>
    </dsp:sp>
    <dsp:sp modelId="{B02715C2-C1F7-344E-A349-82067B777022}">
      <dsp:nvSpPr>
        <dsp:cNvPr id="0" name=""/>
        <dsp:cNvSpPr/>
      </dsp:nvSpPr>
      <dsp:spPr>
        <a:xfrm>
          <a:off x="8510630" y="655571"/>
          <a:ext cx="202656" cy="2587558"/>
        </a:xfrm>
        <a:custGeom>
          <a:avLst/>
          <a:gdLst/>
          <a:ahLst/>
          <a:cxnLst/>
          <a:rect l="0" t="0" r="0" b="0"/>
          <a:pathLst>
            <a:path>
              <a:moveTo>
                <a:pt x="0" y="0"/>
              </a:moveTo>
              <a:lnTo>
                <a:pt x="0" y="2587558"/>
              </a:lnTo>
              <a:lnTo>
                <a:pt x="202656" y="2587558"/>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2365F3-835E-6147-B28E-A20612A0B75B}">
      <dsp:nvSpPr>
        <dsp:cNvPr id="0" name=""/>
        <dsp:cNvSpPr/>
      </dsp:nvSpPr>
      <dsp:spPr>
        <a:xfrm>
          <a:off x="8713287" y="2915343"/>
          <a:ext cx="1594254" cy="65557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784181"/>
              <a:satOff val="-45146"/>
              <a:lumOff val="16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latin typeface="Calibri"/>
              <a:cs typeface="Calibri"/>
            </a:rPr>
            <a:t>Síle O’Dorchai </a:t>
          </a:r>
        </a:p>
        <a:p>
          <a:pPr lvl="0" algn="ctr" defTabSz="488950">
            <a:lnSpc>
              <a:spcPct val="90000"/>
            </a:lnSpc>
            <a:spcBef>
              <a:spcPct val="0"/>
            </a:spcBef>
            <a:spcAft>
              <a:spcPct val="35000"/>
            </a:spcAft>
          </a:pPr>
          <a:r>
            <a:rPr lang="fr-BE" sz="1000" kern="1200" dirty="0" smtClean="0">
              <a:latin typeface="Calibri"/>
              <a:cs typeface="Calibri"/>
            </a:rPr>
            <a:t>Directrice scientifique </a:t>
          </a:r>
          <a:r>
            <a:rPr lang="mr-IN" sz="1000" kern="1200" dirty="0" smtClean="0">
              <a:latin typeface="Calibri"/>
              <a:cs typeface="Calibri"/>
            </a:rPr>
            <a:t>–</a:t>
          </a:r>
          <a:r>
            <a:rPr lang="fr-BE" sz="1000" kern="1200" dirty="0" smtClean="0">
              <a:latin typeface="Calibri"/>
              <a:cs typeface="Calibri"/>
            </a:rPr>
            <a:t> Direction Recherche et évaluation</a:t>
          </a:r>
        </a:p>
      </dsp:txBody>
      <dsp:txXfrm>
        <a:off x="8732488" y="2934544"/>
        <a:ext cx="1555852" cy="617169"/>
      </dsp:txXfrm>
    </dsp:sp>
    <dsp:sp modelId="{CE1C9F10-937B-0F47-B48E-926918DFF66C}">
      <dsp:nvSpPr>
        <dsp:cNvPr id="0" name=""/>
        <dsp:cNvSpPr/>
      </dsp:nvSpPr>
      <dsp:spPr>
        <a:xfrm>
          <a:off x="8510630" y="655571"/>
          <a:ext cx="203013" cy="3416675"/>
        </a:xfrm>
        <a:custGeom>
          <a:avLst/>
          <a:gdLst/>
          <a:ahLst/>
          <a:cxnLst/>
          <a:rect l="0" t="0" r="0" b="0"/>
          <a:pathLst>
            <a:path>
              <a:moveTo>
                <a:pt x="0" y="0"/>
              </a:moveTo>
              <a:lnTo>
                <a:pt x="0" y="3416675"/>
              </a:lnTo>
              <a:lnTo>
                <a:pt x="203013" y="341667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C969E9-EBF7-FA4F-85A0-991BFDD8030F}">
      <dsp:nvSpPr>
        <dsp:cNvPr id="0" name=""/>
        <dsp:cNvSpPr/>
      </dsp:nvSpPr>
      <dsp:spPr>
        <a:xfrm>
          <a:off x="8713643" y="3669860"/>
          <a:ext cx="1594254" cy="80477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fr-BE" sz="1100" b="1" kern="1200" dirty="0" smtClean="0">
              <a:latin typeface="Calibri"/>
              <a:cs typeface="Calibri"/>
            </a:rPr>
            <a:t>Jean-Luc Guyot </a:t>
          </a:r>
        </a:p>
        <a:p>
          <a:pPr lvl="0" algn="ctr" defTabSz="488950">
            <a:lnSpc>
              <a:spcPct val="90000"/>
            </a:lnSpc>
            <a:spcBef>
              <a:spcPct val="0"/>
            </a:spcBef>
            <a:spcAft>
              <a:spcPct val="35000"/>
            </a:spcAft>
          </a:pPr>
          <a:r>
            <a:rPr lang="fr-BE" sz="1000" kern="1200" dirty="0" smtClean="0">
              <a:latin typeface="Calibri"/>
              <a:cs typeface="Calibri"/>
            </a:rPr>
            <a:t>Directeur scientifique </a:t>
          </a:r>
          <a:r>
            <a:rPr lang="mr-IN" sz="1000" kern="1200" dirty="0" smtClean="0">
              <a:latin typeface="Calibri"/>
              <a:cs typeface="Calibri"/>
            </a:rPr>
            <a:t>–</a:t>
          </a:r>
          <a:r>
            <a:rPr lang="fr-BE" sz="1000" kern="1200" dirty="0" smtClean="0">
              <a:latin typeface="Calibri"/>
              <a:cs typeface="Calibri"/>
            </a:rPr>
            <a:t> Direction de l’Anticipation des phénomènes socio-économiques</a:t>
          </a:r>
        </a:p>
      </dsp:txBody>
      <dsp:txXfrm>
        <a:off x="8737214" y="3693431"/>
        <a:ext cx="1547112" cy="757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66D9C-4B8C-CD45-BA64-72F6CCF620CB}">
      <dsp:nvSpPr>
        <dsp:cNvPr id="0" name=""/>
        <dsp:cNvSpPr/>
      </dsp:nvSpPr>
      <dsp:spPr>
        <a:xfrm>
          <a:off x="1050685" y="803829"/>
          <a:ext cx="2572677" cy="272711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Analyse rétrospective</a:t>
          </a:r>
          <a:endParaRPr lang="fr-FR" sz="1600" kern="1200" dirty="0"/>
        </a:p>
        <a:p>
          <a:pPr marL="171450" lvl="1" indent="-171450" algn="l" defTabSz="711200">
            <a:lnSpc>
              <a:spcPct val="90000"/>
            </a:lnSpc>
            <a:spcBef>
              <a:spcPct val="0"/>
            </a:spcBef>
            <a:spcAft>
              <a:spcPct val="15000"/>
            </a:spcAft>
            <a:buChar char="••"/>
          </a:pPr>
          <a:r>
            <a:rPr lang="fr-FR" sz="1600" kern="1200" dirty="0" smtClean="0"/>
            <a:t>Identification des enjeux (variables et acteurs clés)</a:t>
          </a:r>
          <a:endParaRPr lang="fr-FR" sz="1600" kern="1200" dirty="0"/>
        </a:p>
        <a:p>
          <a:pPr marL="171450" lvl="1" indent="-171450" algn="l" defTabSz="711200">
            <a:lnSpc>
              <a:spcPct val="90000"/>
            </a:lnSpc>
            <a:spcBef>
              <a:spcPct val="0"/>
            </a:spcBef>
            <a:spcAft>
              <a:spcPct val="15000"/>
            </a:spcAft>
            <a:buChar char="••"/>
          </a:pPr>
          <a:r>
            <a:rPr lang="fr-FR" sz="1600" kern="1200" dirty="0" smtClean="0"/>
            <a:t>Une dizaine d’entretiens</a:t>
          </a:r>
          <a:endParaRPr lang="fr-FR" sz="1600" kern="1200" dirty="0"/>
        </a:p>
        <a:p>
          <a:pPr marL="171450" lvl="1" indent="-171450" algn="l" defTabSz="711200">
            <a:lnSpc>
              <a:spcPct val="90000"/>
            </a:lnSpc>
            <a:spcBef>
              <a:spcPct val="0"/>
            </a:spcBef>
            <a:spcAft>
              <a:spcPct val="15000"/>
            </a:spcAft>
            <a:buChar char="••"/>
          </a:pPr>
          <a:r>
            <a:rPr lang="fr-FR" sz="1600" kern="1200" dirty="0" smtClean="0"/>
            <a:t>Analyse documentaire</a:t>
          </a:r>
          <a:endParaRPr lang="fr-FR" sz="1600" kern="1200" dirty="0"/>
        </a:p>
      </dsp:txBody>
      <dsp:txXfrm>
        <a:off x="1113443" y="866587"/>
        <a:ext cx="2447161" cy="2017216"/>
      </dsp:txXfrm>
    </dsp:sp>
    <dsp:sp modelId="{DFA892BF-5057-C048-A67E-C1623B1870E3}">
      <dsp:nvSpPr>
        <dsp:cNvPr id="0" name=""/>
        <dsp:cNvSpPr/>
      </dsp:nvSpPr>
      <dsp:spPr>
        <a:xfrm rot="21437234">
          <a:off x="2445915" y="1430314"/>
          <a:ext cx="3105217" cy="3105217"/>
        </a:xfrm>
        <a:prstGeom prst="leftCircularArrow">
          <a:avLst>
            <a:gd name="adj1" fmla="val 4011"/>
            <a:gd name="adj2" fmla="val 503887"/>
            <a:gd name="adj3" fmla="val 2279248"/>
            <a:gd name="adj4" fmla="val 9024340"/>
            <a:gd name="adj5" fmla="val 468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BCE678A-26E4-114B-B372-604D75010FAD}">
      <dsp:nvSpPr>
        <dsp:cNvPr id="0" name=""/>
        <dsp:cNvSpPr/>
      </dsp:nvSpPr>
      <dsp:spPr>
        <a:xfrm>
          <a:off x="1622391" y="2773650"/>
          <a:ext cx="2286824" cy="90939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t>Analyse exploratoire</a:t>
          </a:r>
          <a:endParaRPr lang="fr-FR" sz="2800" kern="1200" dirty="0"/>
        </a:p>
      </dsp:txBody>
      <dsp:txXfrm>
        <a:off x="1649026" y="2800285"/>
        <a:ext cx="2233554" cy="856124"/>
      </dsp:txXfrm>
    </dsp:sp>
    <dsp:sp modelId="{6409D05B-3FE7-0845-81EC-A3D91200D88B}">
      <dsp:nvSpPr>
        <dsp:cNvPr id="0" name=""/>
        <dsp:cNvSpPr/>
      </dsp:nvSpPr>
      <dsp:spPr>
        <a:xfrm>
          <a:off x="4502380" y="814584"/>
          <a:ext cx="2572677" cy="269717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Consolidation de l’état des lieux élaboré en cours de phase exploratoire</a:t>
          </a:r>
          <a:endParaRPr lang="fr-FR" sz="1500" kern="1200" dirty="0"/>
        </a:p>
        <a:p>
          <a:pPr marL="114300" lvl="1" indent="-114300" algn="l" defTabSz="666750">
            <a:lnSpc>
              <a:spcPct val="90000"/>
            </a:lnSpc>
            <a:spcBef>
              <a:spcPct val="0"/>
            </a:spcBef>
            <a:spcAft>
              <a:spcPct val="15000"/>
            </a:spcAft>
            <a:buChar char="••"/>
          </a:pPr>
          <a:r>
            <a:rPr lang="fr-FR" sz="1500" kern="1200" dirty="0" smtClean="0"/>
            <a:t>Ateliers thématiques avec les acteurs clés identifiés</a:t>
          </a:r>
          <a:endParaRPr lang="fr-FR" sz="1500" kern="1200" dirty="0"/>
        </a:p>
        <a:p>
          <a:pPr marL="114300" lvl="1" indent="-114300" algn="l" defTabSz="666750">
            <a:lnSpc>
              <a:spcPct val="90000"/>
            </a:lnSpc>
            <a:spcBef>
              <a:spcPct val="0"/>
            </a:spcBef>
            <a:spcAft>
              <a:spcPct val="15000"/>
            </a:spcAft>
            <a:buChar char="••"/>
          </a:pPr>
          <a:r>
            <a:rPr lang="fr-FR" sz="1500" kern="1200" dirty="0" smtClean="0"/>
            <a:t>Analyse SWOT </a:t>
          </a:r>
          <a:endParaRPr lang="fr-FR" sz="1500" kern="1200" dirty="0"/>
        </a:p>
        <a:p>
          <a:pPr marL="114300" lvl="1" indent="-114300" algn="l" defTabSz="666750">
            <a:lnSpc>
              <a:spcPct val="90000"/>
            </a:lnSpc>
            <a:spcBef>
              <a:spcPct val="0"/>
            </a:spcBef>
            <a:spcAft>
              <a:spcPct val="15000"/>
            </a:spcAft>
            <a:buChar char="••"/>
          </a:pPr>
          <a:r>
            <a:rPr lang="fr-FR" sz="1500" kern="1200" dirty="0" smtClean="0"/>
            <a:t>Exercice prospectif</a:t>
          </a:r>
          <a:endParaRPr lang="fr-FR" sz="1500" kern="1200" dirty="0"/>
        </a:p>
      </dsp:txBody>
      <dsp:txXfrm>
        <a:off x="4564449" y="1454618"/>
        <a:ext cx="2448539" cy="1995069"/>
      </dsp:txXfrm>
    </dsp:sp>
    <dsp:sp modelId="{039A2199-18A3-A646-9194-5FD0533EA57E}">
      <dsp:nvSpPr>
        <dsp:cNvPr id="0" name=""/>
        <dsp:cNvSpPr/>
      </dsp:nvSpPr>
      <dsp:spPr>
        <a:xfrm rot="222543">
          <a:off x="5876323" y="-288440"/>
          <a:ext cx="3433948" cy="3433948"/>
        </a:xfrm>
        <a:prstGeom prst="circularArrow">
          <a:avLst>
            <a:gd name="adj1" fmla="val 3627"/>
            <a:gd name="adj2" fmla="val 451455"/>
            <a:gd name="adj3" fmla="val 19372500"/>
            <a:gd name="adj4" fmla="val 12574976"/>
            <a:gd name="adj5" fmla="val 4232"/>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5F05E1E-A93D-CC47-A051-08F0B9D68CDE}">
      <dsp:nvSpPr>
        <dsp:cNvPr id="0" name=""/>
        <dsp:cNvSpPr/>
      </dsp:nvSpPr>
      <dsp:spPr>
        <a:xfrm>
          <a:off x="5074086" y="647513"/>
          <a:ext cx="2286824" cy="909394"/>
        </a:xfrm>
        <a:prstGeom prst="roundRect">
          <a:avLst>
            <a:gd name="adj" fmla="val 1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t>Analyse prospective</a:t>
          </a:r>
          <a:endParaRPr lang="fr-FR" sz="2800" kern="1200" dirty="0"/>
        </a:p>
      </dsp:txBody>
      <dsp:txXfrm>
        <a:off x="5100721" y="674148"/>
        <a:ext cx="2233554" cy="856124"/>
      </dsp:txXfrm>
    </dsp:sp>
    <dsp:sp modelId="{1BBB5E9F-9C6B-004D-8164-43503DC1FE84}">
      <dsp:nvSpPr>
        <dsp:cNvPr id="0" name=""/>
        <dsp:cNvSpPr/>
      </dsp:nvSpPr>
      <dsp:spPr>
        <a:xfrm>
          <a:off x="7954075" y="759240"/>
          <a:ext cx="2572677" cy="2816934"/>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fr-FR" sz="1500" kern="1200" dirty="0" smtClean="0"/>
            <a:t>Synthèse des résultats</a:t>
          </a:r>
          <a:endParaRPr lang="fr-FR" sz="1500" kern="1200" dirty="0"/>
        </a:p>
        <a:p>
          <a:pPr marL="114300" lvl="1" indent="-114300" algn="l" defTabSz="666750">
            <a:lnSpc>
              <a:spcPct val="90000"/>
            </a:lnSpc>
            <a:spcBef>
              <a:spcPct val="0"/>
            </a:spcBef>
            <a:spcAft>
              <a:spcPct val="15000"/>
            </a:spcAft>
            <a:buChar char="••"/>
          </a:pPr>
          <a:r>
            <a:rPr lang="fr-FR" sz="1500" kern="1200" dirty="0" smtClean="0"/>
            <a:t>Intégration des volets qualitatifs et quantitatifs du projet</a:t>
          </a:r>
          <a:endParaRPr lang="fr-FR" sz="1500" kern="1200" dirty="0"/>
        </a:p>
        <a:p>
          <a:pPr marL="114300" lvl="1" indent="-114300" algn="l" defTabSz="666750">
            <a:lnSpc>
              <a:spcPct val="90000"/>
            </a:lnSpc>
            <a:spcBef>
              <a:spcPct val="0"/>
            </a:spcBef>
            <a:spcAft>
              <a:spcPct val="15000"/>
            </a:spcAft>
            <a:buChar char="••"/>
          </a:pPr>
          <a:r>
            <a:rPr lang="fr-FR" sz="1500" kern="1200" dirty="0" smtClean="0"/>
            <a:t>Restitution aux parties prenantes</a:t>
          </a:r>
          <a:endParaRPr lang="fr-FR" sz="1500" kern="1200" dirty="0"/>
        </a:p>
        <a:p>
          <a:pPr marL="114300" lvl="1" indent="-114300" algn="l" defTabSz="666750">
            <a:lnSpc>
              <a:spcPct val="90000"/>
            </a:lnSpc>
            <a:spcBef>
              <a:spcPct val="0"/>
            </a:spcBef>
            <a:spcAft>
              <a:spcPct val="15000"/>
            </a:spcAft>
            <a:buChar char="••"/>
          </a:pPr>
          <a:r>
            <a:rPr lang="fr-FR" sz="1500" kern="1200" dirty="0" smtClean="0"/>
            <a:t>Diagnostic prospectif</a:t>
          </a:r>
          <a:endParaRPr lang="fr-FR" sz="1500" kern="1200" dirty="0"/>
        </a:p>
        <a:p>
          <a:pPr marL="114300" lvl="1" indent="-114300" algn="l" defTabSz="666750">
            <a:lnSpc>
              <a:spcPct val="90000"/>
            </a:lnSpc>
            <a:spcBef>
              <a:spcPct val="0"/>
            </a:spcBef>
            <a:spcAft>
              <a:spcPct val="15000"/>
            </a:spcAft>
            <a:buChar char="••"/>
          </a:pPr>
          <a:r>
            <a:rPr lang="fr-FR" sz="1500" kern="1200" dirty="0" smtClean="0"/>
            <a:t>Recommandations</a:t>
          </a:r>
          <a:endParaRPr lang="fr-FR" sz="1500" kern="1200" dirty="0"/>
        </a:p>
      </dsp:txBody>
      <dsp:txXfrm>
        <a:off x="8018901" y="824066"/>
        <a:ext cx="2443025" cy="2083654"/>
      </dsp:txXfrm>
    </dsp:sp>
    <dsp:sp modelId="{975D7879-F653-C145-86F5-46EF435A5331}">
      <dsp:nvSpPr>
        <dsp:cNvPr id="0" name=""/>
        <dsp:cNvSpPr/>
      </dsp:nvSpPr>
      <dsp:spPr>
        <a:xfrm>
          <a:off x="8525782" y="2773970"/>
          <a:ext cx="2286824" cy="909394"/>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fr-FR" sz="2800" kern="1200" dirty="0" smtClean="0"/>
            <a:t>Synthèse des résultats</a:t>
          </a:r>
          <a:endParaRPr lang="fr-FR" sz="2800" kern="1200" dirty="0"/>
        </a:p>
      </dsp:txBody>
      <dsp:txXfrm>
        <a:off x="8552417" y="2800605"/>
        <a:ext cx="2233554" cy="856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B8582-8368-334B-A517-E0570D430F63}">
      <dsp:nvSpPr>
        <dsp:cNvPr id="0" name=""/>
        <dsp:cNvSpPr/>
      </dsp:nvSpPr>
      <dsp:spPr>
        <a:xfrm>
          <a:off x="-4665541" y="-715233"/>
          <a:ext cx="5557403" cy="5557403"/>
        </a:xfrm>
        <a:prstGeom prst="blockArc">
          <a:avLst>
            <a:gd name="adj1" fmla="val 18900000"/>
            <a:gd name="adj2" fmla="val 2700000"/>
            <a:gd name="adj3" fmla="val 389"/>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90DB51-5DD9-D349-8185-C139649304E0}">
      <dsp:nvSpPr>
        <dsp:cNvPr id="0" name=""/>
        <dsp:cNvSpPr/>
      </dsp:nvSpPr>
      <dsp:spPr>
        <a:xfrm>
          <a:off x="573589" y="412693"/>
          <a:ext cx="10035312" cy="8253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5151"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t>La digitalisation des administrations publiques: un référentiel mondial</a:t>
          </a:r>
          <a:endParaRPr lang="fr-FR" sz="2400" kern="1200" dirty="0"/>
        </a:p>
      </dsp:txBody>
      <dsp:txXfrm>
        <a:off x="573589" y="412693"/>
        <a:ext cx="10035312" cy="825387"/>
      </dsp:txXfrm>
    </dsp:sp>
    <dsp:sp modelId="{D5A49310-12C1-3E4B-8E26-548B4E5C881A}">
      <dsp:nvSpPr>
        <dsp:cNvPr id="0" name=""/>
        <dsp:cNvSpPr/>
      </dsp:nvSpPr>
      <dsp:spPr>
        <a:xfrm>
          <a:off x="57722" y="309520"/>
          <a:ext cx="1031734" cy="103173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69643E-8E8C-BC47-9475-955BE769BDFA}">
      <dsp:nvSpPr>
        <dsp:cNvPr id="0" name=""/>
        <dsp:cNvSpPr/>
      </dsp:nvSpPr>
      <dsp:spPr>
        <a:xfrm>
          <a:off x="873618" y="1650774"/>
          <a:ext cx="9735284" cy="82538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5151"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t>La digitalisation des administrations publiques régionales en Belgique: quelques repères</a:t>
          </a:r>
          <a:endParaRPr lang="fr-FR" sz="2400" kern="1200" dirty="0"/>
        </a:p>
      </dsp:txBody>
      <dsp:txXfrm>
        <a:off x="873618" y="1650774"/>
        <a:ext cx="9735284" cy="825387"/>
      </dsp:txXfrm>
    </dsp:sp>
    <dsp:sp modelId="{FD646569-5CA3-5E43-94FF-1431A680129C}">
      <dsp:nvSpPr>
        <dsp:cNvPr id="0" name=""/>
        <dsp:cNvSpPr/>
      </dsp:nvSpPr>
      <dsp:spPr>
        <a:xfrm>
          <a:off x="357751" y="1547601"/>
          <a:ext cx="1031734" cy="1031734"/>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302B47-1581-E04B-8C44-94E2ECDD3FBA}">
      <dsp:nvSpPr>
        <dsp:cNvPr id="0" name=""/>
        <dsp:cNvSpPr/>
      </dsp:nvSpPr>
      <dsp:spPr>
        <a:xfrm>
          <a:off x="573589" y="2888855"/>
          <a:ext cx="10035312" cy="825387"/>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5151" tIns="60960" rIns="60960" bIns="60960" numCol="1" spcCol="1270" anchor="ctr" anchorCtr="0">
          <a:noAutofit/>
        </a:bodyPr>
        <a:lstStyle/>
        <a:p>
          <a:pPr lvl="0" algn="l" defTabSz="1066800" rtl="0">
            <a:lnSpc>
              <a:spcPct val="90000"/>
            </a:lnSpc>
            <a:spcBef>
              <a:spcPct val="0"/>
            </a:spcBef>
            <a:spcAft>
              <a:spcPct val="35000"/>
            </a:spcAft>
          </a:pPr>
          <a:r>
            <a:rPr lang="fr-FR" sz="2400" kern="1200" dirty="0" smtClean="0"/>
            <a:t>La digitalisation du SPW: principaux enjeux</a:t>
          </a:r>
          <a:endParaRPr lang="fr-FR" sz="2400" kern="1200" dirty="0"/>
        </a:p>
      </dsp:txBody>
      <dsp:txXfrm>
        <a:off x="573589" y="2888855"/>
        <a:ext cx="10035312" cy="825387"/>
      </dsp:txXfrm>
    </dsp:sp>
    <dsp:sp modelId="{99011505-1D08-CA46-B7D0-973EE3A74423}">
      <dsp:nvSpPr>
        <dsp:cNvPr id="0" name=""/>
        <dsp:cNvSpPr/>
      </dsp:nvSpPr>
      <dsp:spPr>
        <a:xfrm>
          <a:off x="57722" y="2785682"/>
          <a:ext cx="1031734" cy="1031734"/>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7DB88-D649-B545-8766-F42D6130B8CF}">
      <dsp:nvSpPr>
        <dsp:cNvPr id="0" name=""/>
        <dsp:cNvSpPr/>
      </dsp:nvSpPr>
      <dsp:spPr>
        <a:xfrm>
          <a:off x="3235" y="843075"/>
          <a:ext cx="1719126" cy="6484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LA RELATION AUX USAGERS (INTERNES ET EXTERNES)</a:t>
          </a:r>
          <a:endParaRPr lang="fr-FR" sz="1300" kern="1200" dirty="0"/>
        </a:p>
      </dsp:txBody>
      <dsp:txXfrm>
        <a:off x="3235" y="843075"/>
        <a:ext cx="1719126" cy="648494"/>
      </dsp:txXfrm>
    </dsp:sp>
    <dsp:sp modelId="{06CF6C68-494C-1649-B07B-D976D66680CD}">
      <dsp:nvSpPr>
        <dsp:cNvPr id="0" name=""/>
        <dsp:cNvSpPr/>
      </dsp:nvSpPr>
      <dsp:spPr>
        <a:xfrm>
          <a:off x="3235" y="1491569"/>
          <a:ext cx="1719126" cy="220131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dirty="0" smtClean="0"/>
            <a:t>Qualité du service </a:t>
          </a:r>
          <a:endParaRPr lang="fr-FR" sz="1300" kern="1200" dirty="0"/>
        </a:p>
        <a:p>
          <a:pPr marL="114300" lvl="1" indent="-114300" algn="l" defTabSz="577850" rtl="0">
            <a:lnSpc>
              <a:spcPct val="90000"/>
            </a:lnSpc>
            <a:spcBef>
              <a:spcPct val="0"/>
            </a:spcBef>
            <a:spcAft>
              <a:spcPct val="15000"/>
            </a:spcAft>
            <a:buChar char="••"/>
          </a:pPr>
          <a:r>
            <a:rPr lang="fr-FR" sz="1300" kern="1200" dirty="0" smtClean="0"/>
            <a:t>Conflits de temporalités</a:t>
          </a:r>
          <a:endParaRPr lang="fr-FR" sz="1300" kern="1200" dirty="0"/>
        </a:p>
        <a:p>
          <a:pPr marL="114300" lvl="1" indent="-114300" algn="l" defTabSz="577850" rtl="0">
            <a:lnSpc>
              <a:spcPct val="90000"/>
            </a:lnSpc>
            <a:spcBef>
              <a:spcPct val="0"/>
            </a:spcBef>
            <a:spcAft>
              <a:spcPct val="15000"/>
            </a:spcAft>
            <a:buChar char="••"/>
          </a:pPr>
          <a:r>
            <a:rPr lang="fr-FR" sz="1300" kern="1200" smtClean="0"/>
            <a:t>Participation des usagers aux solutions informatiques métiers</a:t>
          </a:r>
          <a:endParaRPr lang="fr-FR" sz="1300" kern="1200"/>
        </a:p>
      </dsp:txBody>
      <dsp:txXfrm>
        <a:off x="3235" y="1491569"/>
        <a:ext cx="1719126" cy="2201318"/>
      </dsp:txXfrm>
    </dsp:sp>
    <dsp:sp modelId="{121844F9-0AA5-4942-BFC3-E250DEBC20EB}">
      <dsp:nvSpPr>
        <dsp:cNvPr id="0" name=""/>
        <dsp:cNvSpPr/>
      </dsp:nvSpPr>
      <dsp:spPr>
        <a:xfrm>
          <a:off x="1963040" y="843075"/>
          <a:ext cx="1719126" cy="6484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LA CULTURE DE LA DONNÉE</a:t>
          </a:r>
          <a:endParaRPr lang="fr-FR" sz="1300" kern="1200" dirty="0"/>
        </a:p>
      </dsp:txBody>
      <dsp:txXfrm>
        <a:off x="1963040" y="843075"/>
        <a:ext cx="1719126" cy="648494"/>
      </dsp:txXfrm>
    </dsp:sp>
    <dsp:sp modelId="{B3C5B7F1-6E05-074E-A2D9-2B37988B9E66}">
      <dsp:nvSpPr>
        <dsp:cNvPr id="0" name=""/>
        <dsp:cNvSpPr/>
      </dsp:nvSpPr>
      <dsp:spPr>
        <a:xfrm>
          <a:off x="1963040" y="1491569"/>
          <a:ext cx="1719126" cy="2201318"/>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dirty="0" smtClean="0"/>
            <a:t>Diversité des représentations des rapports entre informatique et administration</a:t>
          </a:r>
          <a:endParaRPr lang="fr-FR" sz="1300" kern="1200" dirty="0"/>
        </a:p>
        <a:p>
          <a:pPr marL="114300" lvl="1" indent="-114300" algn="l" defTabSz="577850" rtl="0">
            <a:lnSpc>
              <a:spcPct val="90000"/>
            </a:lnSpc>
            <a:spcBef>
              <a:spcPct val="0"/>
            </a:spcBef>
            <a:spcAft>
              <a:spcPct val="15000"/>
            </a:spcAft>
            <a:buChar char="••"/>
          </a:pPr>
          <a:r>
            <a:rPr lang="fr-FR" sz="1300" kern="1200" dirty="0" smtClean="0"/>
            <a:t>Sensibilisation et information</a:t>
          </a:r>
          <a:endParaRPr lang="fr-FR" sz="1300" kern="1200" dirty="0"/>
        </a:p>
      </dsp:txBody>
      <dsp:txXfrm>
        <a:off x="1963040" y="1491569"/>
        <a:ext cx="1719126" cy="2201318"/>
      </dsp:txXfrm>
    </dsp:sp>
    <dsp:sp modelId="{46444473-CC33-9A48-AE71-E0A529AF9973}">
      <dsp:nvSpPr>
        <dsp:cNvPr id="0" name=""/>
        <dsp:cNvSpPr/>
      </dsp:nvSpPr>
      <dsp:spPr>
        <a:xfrm>
          <a:off x="3922844" y="843075"/>
          <a:ext cx="1719126" cy="6484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LES STRUCTURES ORGANISATIONNELLES</a:t>
          </a:r>
          <a:endParaRPr lang="fr-FR" sz="1300" kern="1200" dirty="0"/>
        </a:p>
      </dsp:txBody>
      <dsp:txXfrm>
        <a:off x="3922844" y="843075"/>
        <a:ext cx="1719126" cy="648494"/>
      </dsp:txXfrm>
    </dsp:sp>
    <dsp:sp modelId="{C1A1D755-B3AD-084D-9160-2766F33027A2}">
      <dsp:nvSpPr>
        <dsp:cNvPr id="0" name=""/>
        <dsp:cNvSpPr/>
      </dsp:nvSpPr>
      <dsp:spPr>
        <a:xfrm>
          <a:off x="3922844" y="1491569"/>
          <a:ext cx="1719126" cy="2201318"/>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dirty="0" smtClean="0"/>
            <a:t>Centralisation et décentralisation de la gestion informatique</a:t>
          </a:r>
          <a:endParaRPr lang="fr-FR" sz="1300" kern="1200" dirty="0"/>
        </a:p>
        <a:p>
          <a:pPr marL="114300" lvl="1" indent="-114300" algn="l" defTabSz="577850" rtl="0">
            <a:lnSpc>
              <a:spcPct val="90000"/>
            </a:lnSpc>
            <a:spcBef>
              <a:spcPct val="0"/>
            </a:spcBef>
            <a:spcAft>
              <a:spcPct val="15000"/>
            </a:spcAft>
            <a:buChar char="••"/>
          </a:pPr>
          <a:r>
            <a:rPr lang="fr-FR" sz="1300" kern="1200" dirty="0" smtClean="0"/>
            <a:t>La gestion des compétences et métiers liés à l’informatique et aux TIC</a:t>
          </a:r>
          <a:endParaRPr lang="fr-FR" sz="1300" kern="1200" dirty="0"/>
        </a:p>
        <a:p>
          <a:pPr marL="114300" lvl="1" indent="-114300" algn="l" defTabSz="577850" rtl="0">
            <a:lnSpc>
              <a:spcPct val="90000"/>
            </a:lnSpc>
            <a:spcBef>
              <a:spcPct val="0"/>
            </a:spcBef>
            <a:spcAft>
              <a:spcPct val="15000"/>
            </a:spcAft>
            <a:buChar char="••"/>
          </a:pPr>
          <a:r>
            <a:rPr lang="fr-FR" sz="1300" kern="1200" smtClean="0"/>
            <a:t>Réduction des effectifs et automatisation</a:t>
          </a:r>
          <a:endParaRPr lang="fr-FR" sz="1300" kern="1200"/>
        </a:p>
      </dsp:txBody>
      <dsp:txXfrm>
        <a:off x="3922844" y="1491569"/>
        <a:ext cx="1719126" cy="2201318"/>
      </dsp:txXfrm>
    </dsp:sp>
    <dsp:sp modelId="{9B5B7ADB-33F7-DC45-8FC0-46A098B78729}">
      <dsp:nvSpPr>
        <dsp:cNvPr id="0" name=""/>
        <dsp:cNvSpPr/>
      </dsp:nvSpPr>
      <dsp:spPr>
        <a:xfrm>
          <a:off x="5882649" y="843075"/>
          <a:ext cx="1719126" cy="6484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LA SÉCURITÉ</a:t>
          </a:r>
          <a:endParaRPr lang="fr-FR" sz="1300" kern="1200" dirty="0"/>
        </a:p>
      </dsp:txBody>
      <dsp:txXfrm>
        <a:off x="5882649" y="843075"/>
        <a:ext cx="1719126" cy="648494"/>
      </dsp:txXfrm>
    </dsp:sp>
    <dsp:sp modelId="{6BF9AA4B-4E52-D845-B088-287BDBD73C6E}">
      <dsp:nvSpPr>
        <dsp:cNvPr id="0" name=""/>
        <dsp:cNvSpPr/>
      </dsp:nvSpPr>
      <dsp:spPr>
        <a:xfrm>
          <a:off x="5882649" y="1491569"/>
          <a:ext cx="1719126" cy="2201318"/>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dirty="0" smtClean="0"/>
            <a:t>Ouverture et disponibilité des données administratives et protection de la vie privée</a:t>
          </a:r>
          <a:endParaRPr lang="fr-FR" sz="1300" kern="1200" dirty="0"/>
        </a:p>
      </dsp:txBody>
      <dsp:txXfrm>
        <a:off x="5882649" y="1491569"/>
        <a:ext cx="1719126" cy="2201318"/>
      </dsp:txXfrm>
    </dsp:sp>
    <dsp:sp modelId="{80D0C07B-9ADC-CE45-BDDA-8ED48EF656DD}">
      <dsp:nvSpPr>
        <dsp:cNvPr id="0" name=""/>
        <dsp:cNvSpPr/>
      </dsp:nvSpPr>
      <dsp:spPr>
        <a:xfrm>
          <a:off x="7842453" y="843075"/>
          <a:ext cx="1719126" cy="6484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LA RELATION À L’ENVIRONNEMENT TECHNOLOGIQUE</a:t>
          </a:r>
          <a:endParaRPr lang="fr-FR" sz="1300" kern="1200" dirty="0"/>
        </a:p>
      </dsp:txBody>
      <dsp:txXfrm>
        <a:off x="7842453" y="843075"/>
        <a:ext cx="1719126" cy="648494"/>
      </dsp:txXfrm>
    </dsp:sp>
    <dsp:sp modelId="{EAA2719F-2B2C-9342-8904-70A5D44DD02F}">
      <dsp:nvSpPr>
        <dsp:cNvPr id="0" name=""/>
        <dsp:cNvSpPr/>
      </dsp:nvSpPr>
      <dsp:spPr>
        <a:xfrm>
          <a:off x="7842453" y="1491569"/>
          <a:ext cx="1719126" cy="2201318"/>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dirty="0" smtClean="0"/>
            <a:t>Evolution du parc applicatif</a:t>
          </a:r>
          <a:endParaRPr lang="fr-FR" sz="1300" kern="1200" dirty="0"/>
        </a:p>
        <a:p>
          <a:pPr marL="114300" lvl="1" indent="-114300" algn="l" defTabSz="577850" rtl="0">
            <a:lnSpc>
              <a:spcPct val="90000"/>
            </a:lnSpc>
            <a:spcBef>
              <a:spcPct val="0"/>
            </a:spcBef>
            <a:spcAft>
              <a:spcPct val="15000"/>
            </a:spcAft>
            <a:buChar char="••"/>
          </a:pPr>
          <a:r>
            <a:rPr lang="fr-FR" sz="1300" kern="1200" smtClean="0"/>
            <a:t>Plasticité des solutions et standardisation des fonctions génériques</a:t>
          </a:r>
          <a:endParaRPr lang="fr-FR" sz="1300" kern="1200"/>
        </a:p>
        <a:p>
          <a:pPr marL="114300" lvl="1" indent="-114300" algn="l" defTabSz="577850" rtl="0">
            <a:lnSpc>
              <a:spcPct val="90000"/>
            </a:lnSpc>
            <a:spcBef>
              <a:spcPct val="0"/>
            </a:spcBef>
            <a:spcAft>
              <a:spcPct val="15000"/>
            </a:spcAft>
            <a:buChar char="••"/>
          </a:pPr>
          <a:r>
            <a:rPr lang="fr-FR" sz="1300" kern="1200" dirty="0" smtClean="0"/>
            <a:t>Innovation de service et nouveaux offreurs</a:t>
          </a:r>
          <a:endParaRPr lang="fr-FR" sz="1300" kern="1200" dirty="0"/>
        </a:p>
      </dsp:txBody>
      <dsp:txXfrm>
        <a:off x="7842453" y="1491569"/>
        <a:ext cx="1719126" cy="2201318"/>
      </dsp:txXfrm>
    </dsp:sp>
    <dsp:sp modelId="{F4BBD37A-4A08-644F-A309-736FFDB58D13}">
      <dsp:nvSpPr>
        <dsp:cNvPr id="0" name=""/>
        <dsp:cNvSpPr/>
      </dsp:nvSpPr>
      <dsp:spPr>
        <a:xfrm>
          <a:off x="9802258" y="843075"/>
          <a:ext cx="1719126" cy="6484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rtl="0">
            <a:lnSpc>
              <a:spcPct val="90000"/>
            </a:lnSpc>
            <a:spcBef>
              <a:spcPct val="0"/>
            </a:spcBef>
            <a:spcAft>
              <a:spcPct val="35000"/>
            </a:spcAft>
          </a:pPr>
          <a:r>
            <a:rPr lang="fr-FR" sz="1300" kern="1200" dirty="0" smtClean="0"/>
            <a:t>L’ENVIRONNEMENT LÉGAL ET RÉGLEMENTAIRE  </a:t>
          </a:r>
          <a:endParaRPr lang="fr-FR" sz="1300" kern="1200" dirty="0"/>
        </a:p>
      </dsp:txBody>
      <dsp:txXfrm>
        <a:off x="9802258" y="843075"/>
        <a:ext cx="1719126" cy="648494"/>
      </dsp:txXfrm>
    </dsp:sp>
    <dsp:sp modelId="{8FF92A60-C98B-2A48-B4CE-96F60C8A509E}">
      <dsp:nvSpPr>
        <dsp:cNvPr id="0" name=""/>
        <dsp:cNvSpPr/>
      </dsp:nvSpPr>
      <dsp:spPr>
        <a:xfrm>
          <a:off x="9802258" y="1491569"/>
          <a:ext cx="1719126" cy="2201318"/>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rtl="0">
            <a:lnSpc>
              <a:spcPct val="90000"/>
            </a:lnSpc>
            <a:spcBef>
              <a:spcPct val="0"/>
            </a:spcBef>
            <a:spcAft>
              <a:spcPct val="15000"/>
            </a:spcAft>
            <a:buChar char="••"/>
          </a:pPr>
          <a:r>
            <a:rPr lang="fr-FR" sz="1300" kern="1200" smtClean="0"/>
            <a:t>Transformation de la gestion informatique</a:t>
          </a:r>
          <a:endParaRPr lang="fr-FR" sz="1300" kern="1200"/>
        </a:p>
        <a:p>
          <a:pPr marL="114300" lvl="1" indent="-114300" algn="l" defTabSz="577850" rtl="0">
            <a:lnSpc>
              <a:spcPct val="90000"/>
            </a:lnSpc>
            <a:spcBef>
              <a:spcPct val="0"/>
            </a:spcBef>
            <a:spcAft>
              <a:spcPct val="15000"/>
            </a:spcAft>
            <a:buChar char="••"/>
          </a:pPr>
          <a:r>
            <a:rPr lang="fr-FR" sz="1300" kern="1200" dirty="0" smtClean="0"/>
            <a:t>Transformations organisationnelles</a:t>
          </a:r>
          <a:endParaRPr lang="fr-FR" sz="1300" kern="1200" dirty="0"/>
        </a:p>
        <a:p>
          <a:pPr marL="114300" lvl="1" indent="-114300" algn="l" defTabSz="577850" rtl="0">
            <a:lnSpc>
              <a:spcPct val="90000"/>
            </a:lnSpc>
            <a:spcBef>
              <a:spcPct val="0"/>
            </a:spcBef>
            <a:spcAft>
              <a:spcPct val="15000"/>
            </a:spcAft>
            <a:buChar char="••"/>
          </a:pPr>
          <a:r>
            <a:rPr lang="fr-FR" sz="1300" kern="1200" smtClean="0"/>
            <a:t>Dématérialisation</a:t>
          </a:r>
          <a:endParaRPr lang="fr-FR" sz="1300" kern="1200"/>
        </a:p>
        <a:p>
          <a:pPr marL="114300" lvl="1" indent="-114300" algn="l" defTabSz="577850" rtl="0">
            <a:lnSpc>
              <a:spcPct val="90000"/>
            </a:lnSpc>
            <a:spcBef>
              <a:spcPct val="0"/>
            </a:spcBef>
            <a:spcAft>
              <a:spcPct val="15000"/>
            </a:spcAft>
            <a:buChar char="••"/>
          </a:pPr>
          <a:r>
            <a:rPr lang="fr-FR" sz="1300" kern="1200" dirty="0" smtClean="0"/>
            <a:t>Sécurité des données</a:t>
          </a:r>
          <a:endParaRPr lang="fr-FR" sz="1300" kern="1200" dirty="0"/>
        </a:p>
        <a:p>
          <a:pPr marL="114300" lvl="1" indent="-114300" algn="l" defTabSz="577850" rtl="0">
            <a:lnSpc>
              <a:spcPct val="90000"/>
            </a:lnSpc>
            <a:spcBef>
              <a:spcPct val="0"/>
            </a:spcBef>
            <a:spcAft>
              <a:spcPct val="15000"/>
            </a:spcAft>
            <a:buChar char="••"/>
          </a:pPr>
          <a:r>
            <a:rPr lang="fr-FR" sz="1300" kern="1200" dirty="0" smtClean="0"/>
            <a:t>Ouverture</a:t>
          </a:r>
          <a:endParaRPr lang="fr-FR" sz="1300" kern="1200" dirty="0"/>
        </a:p>
      </dsp:txBody>
      <dsp:txXfrm>
        <a:off x="9802258" y="1491569"/>
        <a:ext cx="1719126" cy="22013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E7DDB-6482-5642-9290-27F0BDECDD98}">
      <dsp:nvSpPr>
        <dsp:cNvPr id="0" name=""/>
        <dsp:cNvSpPr/>
      </dsp:nvSpPr>
      <dsp:spPr>
        <a:xfrm>
          <a:off x="142658" y="13391"/>
          <a:ext cx="11906683" cy="1734066"/>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75283" numCol="1" spcCol="1270" anchor="ctr" anchorCtr="0">
          <a:noAutofit/>
        </a:bodyPr>
        <a:lstStyle/>
        <a:p>
          <a:pPr lvl="0" algn="l" defTabSz="889000" rtl="0">
            <a:lnSpc>
              <a:spcPct val="90000"/>
            </a:lnSpc>
            <a:spcBef>
              <a:spcPct val="0"/>
            </a:spcBef>
            <a:spcAft>
              <a:spcPct val="35000"/>
            </a:spcAft>
          </a:pPr>
          <a:r>
            <a:rPr lang="fr-FR" sz="2000" b="1" kern="1200" smtClean="0"/>
            <a:t>Emergence des principes de la Nouvelle Gestion Publique à la fin des années 1990 (réforme Copernic):</a:t>
          </a:r>
          <a:endParaRPr lang="fr-FR" sz="2000" kern="1200"/>
        </a:p>
      </dsp:txBody>
      <dsp:txXfrm>
        <a:off x="142658" y="446908"/>
        <a:ext cx="11473167" cy="867033"/>
      </dsp:txXfrm>
    </dsp:sp>
    <dsp:sp modelId="{233401FD-029E-E444-813B-F06BCCEE3845}">
      <dsp:nvSpPr>
        <dsp:cNvPr id="0" name=""/>
        <dsp:cNvSpPr/>
      </dsp:nvSpPr>
      <dsp:spPr>
        <a:xfrm>
          <a:off x="142658" y="1350607"/>
          <a:ext cx="3667258" cy="3340451"/>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dirty="0" smtClean="0"/>
            <a:t>Organisation efficiente de l’action administrative</a:t>
          </a:r>
          <a:r>
            <a:rPr lang="fr-FR" sz="1400" kern="1200" dirty="0" smtClean="0"/>
            <a:t>: objectifs mesurables, séparation entre décision stratégique et opérationnelle, gestion efficiente des ressources financières</a:t>
          </a:r>
          <a:endParaRPr lang="fr-FR" sz="1400" kern="1200" dirty="0"/>
        </a:p>
        <a:p>
          <a:pPr lvl="0" algn="l" defTabSz="622300" rtl="0">
            <a:lnSpc>
              <a:spcPct val="90000"/>
            </a:lnSpc>
            <a:spcBef>
              <a:spcPct val="0"/>
            </a:spcBef>
            <a:spcAft>
              <a:spcPct val="35000"/>
            </a:spcAft>
          </a:pPr>
          <a:r>
            <a:rPr lang="fr-FR" sz="1400" b="1" kern="1200" dirty="0" smtClean="0"/>
            <a:t>Décentralisation de l’action administrative</a:t>
          </a:r>
          <a:r>
            <a:rPr lang="fr-FR" sz="1400" kern="1200" dirty="0" smtClean="0"/>
            <a:t>: contractualisation, externalisation, orientation usager</a:t>
          </a:r>
          <a:endParaRPr lang="fr-FR" sz="1400" kern="1200" dirty="0"/>
        </a:p>
      </dsp:txBody>
      <dsp:txXfrm>
        <a:off x="142658" y="1350607"/>
        <a:ext cx="3667258" cy="3340451"/>
      </dsp:txXfrm>
    </dsp:sp>
    <dsp:sp modelId="{133FA4A9-1BFC-C74A-BAFC-B9980DC772C5}">
      <dsp:nvSpPr>
        <dsp:cNvPr id="0" name=""/>
        <dsp:cNvSpPr/>
      </dsp:nvSpPr>
      <dsp:spPr>
        <a:xfrm>
          <a:off x="3809916" y="591413"/>
          <a:ext cx="8239425" cy="1734066"/>
        </a:xfrm>
        <a:prstGeom prst="rightArrow">
          <a:avLst>
            <a:gd name="adj1" fmla="val 5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75283" numCol="1" spcCol="1270" anchor="ctr" anchorCtr="0">
          <a:noAutofit/>
        </a:bodyPr>
        <a:lstStyle/>
        <a:p>
          <a:pPr lvl="0" algn="l" defTabSz="889000" rtl="0">
            <a:lnSpc>
              <a:spcPct val="90000"/>
            </a:lnSpc>
            <a:spcBef>
              <a:spcPct val="0"/>
            </a:spcBef>
            <a:spcAft>
              <a:spcPct val="35000"/>
            </a:spcAft>
          </a:pPr>
          <a:r>
            <a:rPr lang="fr-FR" sz="2000" b="1" kern="1200" smtClean="0"/>
            <a:t>Flandre</a:t>
          </a:r>
          <a:r>
            <a:rPr lang="fr-FR" sz="2000" kern="1200" smtClean="0"/>
            <a:t> </a:t>
          </a:r>
          <a:endParaRPr lang="fr-FR" sz="2000" kern="1200"/>
        </a:p>
      </dsp:txBody>
      <dsp:txXfrm>
        <a:off x="3809916" y="1024930"/>
        <a:ext cx="7805909" cy="867033"/>
      </dsp:txXfrm>
    </dsp:sp>
    <dsp:sp modelId="{57147956-B4FA-0344-A83D-2E89B165C571}">
      <dsp:nvSpPr>
        <dsp:cNvPr id="0" name=""/>
        <dsp:cNvSpPr/>
      </dsp:nvSpPr>
      <dsp:spPr>
        <a:xfrm>
          <a:off x="3809916" y="1928629"/>
          <a:ext cx="3667258" cy="3340451"/>
        </a:xfrm>
        <a:prstGeom prst="rect">
          <a:avLst/>
        </a:prstGeom>
        <a:solidFill>
          <a:schemeClr val="lt1">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dirty="0" smtClean="0"/>
            <a:t>Lien entre digital et transformations de l’administration </a:t>
          </a:r>
          <a:r>
            <a:rPr lang="fr-FR" sz="1400" kern="1200" dirty="0" smtClean="0"/>
            <a:t>dès le début des années 2000</a:t>
          </a:r>
          <a:endParaRPr lang="fr-FR" sz="1400" kern="1200" dirty="0"/>
        </a:p>
        <a:p>
          <a:pPr lvl="0" algn="l" defTabSz="622300" rtl="0">
            <a:lnSpc>
              <a:spcPct val="90000"/>
            </a:lnSpc>
            <a:spcBef>
              <a:spcPct val="0"/>
            </a:spcBef>
            <a:spcAft>
              <a:spcPct val="35000"/>
            </a:spcAft>
          </a:pPr>
          <a:r>
            <a:rPr lang="fr-FR" sz="1400" b="1" kern="1200" dirty="0" smtClean="0"/>
            <a:t>Mise en place progressive d’une structure de gestion harmonisée des données administratives</a:t>
          </a:r>
          <a:endParaRPr lang="fr-FR" sz="1400" b="1" kern="1200" dirty="0"/>
        </a:p>
        <a:p>
          <a:pPr lvl="0" algn="l" defTabSz="622300" rtl="0">
            <a:lnSpc>
              <a:spcPct val="90000"/>
            </a:lnSpc>
            <a:spcBef>
              <a:spcPct val="0"/>
            </a:spcBef>
            <a:spcAft>
              <a:spcPct val="35000"/>
            </a:spcAft>
          </a:pPr>
          <a:r>
            <a:rPr lang="fr-FR" sz="1400" b="1" kern="1200" dirty="0" smtClean="0"/>
            <a:t>Principe d’Etat plateforme</a:t>
          </a:r>
          <a:endParaRPr lang="fr-FR" sz="1400" b="1" kern="1200" dirty="0"/>
        </a:p>
      </dsp:txBody>
      <dsp:txXfrm>
        <a:off x="3809916" y="1928629"/>
        <a:ext cx="3667258" cy="3340451"/>
      </dsp:txXfrm>
    </dsp:sp>
    <dsp:sp modelId="{C0D8A02F-CBEA-E94E-8FBD-2B7976A628A3}">
      <dsp:nvSpPr>
        <dsp:cNvPr id="0" name=""/>
        <dsp:cNvSpPr/>
      </dsp:nvSpPr>
      <dsp:spPr>
        <a:xfrm>
          <a:off x="7477175" y="1169436"/>
          <a:ext cx="4572166" cy="1734066"/>
        </a:xfrm>
        <a:prstGeom prst="rightArrow">
          <a:avLst>
            <a:gd name="adj1" fmla="val 5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275283" numCol="1" spcCol="1270" anchor="ctr" anchorCtr="0">
          <a:noAutofit/>
        </a:bodyPr>
        <a:lstStyle/>
        <a:p>
          <a:pPr lvl="0" algn="l" defTabSz="889000" rtl="0">
            <a:lnSpc>
              <a:spcPct val="90000"/>
            </a:lnSpc>
            <a:spcBef>
              <a:spcPct val="0"/>
            </a:spcBef>
            <a:spcAft>
              <a:spcPct val="35000"/>
            </a:spcAft>
          </a:pPr>
          <a:r>
            <a:rPr lang="fr-FR" sz="2000" b="1" kern="1200" smtClean="0"/>
            <a:t>Wallonie</a:t>
          </a:r>
          <a:endParaRPr lang="fr-FR" sz="2000" kern="1200"/>
        </a:p>
      </dsp:txBody>
      <dsp:txXfrm>
        <a:off x="7477175" y="1602953"/>
        <a:ext cx="4138650" cy="867033"/>
      </dsp:txXfrm>
    </dsp:sp>
    <dsp:sp modelId="{AE396EA1-9FEC-9A47-BCF7-E06B2BAE8E70}">
      <dsp:nvSpPr>
        <dsp:cNvPr id="0" name=""/>
        <dsp:cNvSpPr/>
      </dsp:nvSpPr>
      <dsp:spPr>
        <a:xfrm>
          <a:off x="7477175" y="2506651"/>
          <a:ext cx="3667258" cy="3291563"/>
        </a:xfrm>
        <a:prstGeom prst="rect">
          <a:avLst/>
        </a:prstGeom>
        <a:solidFill>
          <a:schemeClr val="lt1">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fr-FR" sz="1400" b="1" kern="1200" dirty="0" smtClean="0"/>
            <a:t>Ambition du Contrat d’avenir à la fin des années 1990: </a:t>
          </a:r>
          <a:r>
            <a:rPr lang="fr-FR" sz="1400" kern="1200" dirty="0" smtClean="0"/>
            <a:t>transformer l’administration par l’</a:t>
          </a:r>
          <a:r>
            <a:rPr lang="fr-FR" sz="1400" i="1" kern="1200" dirty="0" smtClean="0"/>
            <a:t>e-</a:t>
          </a:r>
          <a:r>
            <a:rPr lang="fr-FR" sz="1400" i="1" kern="1200" dirty="0" err="1" smtClean="0"/>
            <a:t>government</a:t>
          </a:r>
          <a:r>
            <a:rPr lang="fr-FR" sz="1400" i="1" kern="1200" dirty="0" smtClean="0"/>
            <a:t> </a:t>
          </a:r>
          <a:r>
            <a:rPr lang="fr-FR" sz="1400" kern="1200" dirty="0" smtClean="0"/>
            <a:t>(guichet unique)</a:t>
          </a:r>
          <a:endParaRPr lang="fr-FR" sz="1400" kern="1200" dirty="0"/>
        </a:p>
        <a:p>
          <a:pPr lvl="0" algn="l" defTabSz="622300" rtl="0">
            <a:lnSpc>
              <a:spcPct val="90000"/>
            </a:lnSpc>
            <a:spcBef>
              <a:spcPct val="0"/>
            </a:spcBef>
            <a:spcAft>
              <a:spcPct val="35000"/>
            </a:spcAft>
          </a:pPr>
          <a:r>
            <a:rPr lang="fr-FR" sz="1400" kern="1200" dirty="0" smtClean="0"/>
            <a:t>Pas de mise en œuvre de cette ambition: </a:t>
          </a:r>
          <a:r>
            <a:rPr lang="fr-FR" sz="1400" b="1" kern="1200" dirty="0" smtClean="0"/>
            <a:t>isolement de la politique de simplification et de dématérialisation au sein de plans spécifiques </a:t>
          </a:r>
          <a:r>
            <a:rPr lang="fr-FR" sz="1400" kern="1200" dirty="0" smtClean="0"/>
            <a:t>et d’organes </a:t>
          </a:r>
          <a:r>
            <a:rPr lang="fr-FR" sz="1400" i="1" kern="1200" dirty="0" smtClean="0"/>
            <a:t>ad hoc </a:t>
          </a:r>
          <a:r>
            <a:rPr lang="fr-FR" sz="1400" kern="1200" dirty="0" smtClean="0"/>
            <a:t>(</a:t>
          </a:r>
          <a:r>
            <a:rPr lang="fr-FR" sz="1400" kern="1200" dirty="0" err="1" smtClean="0"/>
            <a:t>Easi-Wal</a:t>
          </a:r>
          <a:r>
            <a:rPr lang="fr-FR" sz="1400" kern="1200" dirty="0" smtClean="0"/>
            <a:t> puis </a:t>
          </a:r>
          <a:r>
            <a:rPr lang="fr-FR" sz="1400" kern="1200" dirty="0" err="1" smtClean="0"/>
            <a:t>eWBS</a:t>
          </a:r>
          <a:r>
            <a:rPr lang="fr-FR" sz="1400" kern="1200" dirty="0" smtClean="0"/>
            <a:t>)</a:t>
          </a:r>
          <a:endParaRPr lang="fr-FR" sz="1400" kern="1200" dirty="0"/>
        </a:p>
        <a:p>
          <a:pPr lvl="0" algn="l" defTabSz="622300" rtl="0">
            <a:lnSpc>
              <a:spcPct val="90000"/>
            </a:lnSpc>
            <a:spcBef>
              <a:spcPct val="0"/>
            </a:spcBef>
            <a:spcAft>
              <a:spcPct val="35000"/>
            </a:spcAft>
          </a:pPr>
          <a:r>
            <a:rPr lang="fr-FR" sz="1400" kern="1200" dirty="0" smtClean="0"/>
            <a:t>Nouvelle Rencontre entre ambitions de transformation organisationnelle et de digitalisation avec le </a:t>
          </a:r>
          <a:r>
            <a:rPr lang="fr-FR" sz="1400" b="1" kern="1200" dirty="0" smtClean="0"/>
            <a:t>Contrat d’administration en 2016</a:t>
          </a:r>
          <a:r>
            <a:rPr lang="mr-IN" sz="1400" b="1" kern="1200" dirty="0" smtClean="0"/>
            <a:t>…</a:t>
          </a:r>
          <a:endParaRPr lang="fr-FR" sz="1400" b="1" kern="1200" dirty="0"/>
        </a:p>
        <a:p>
          <a:pPr lvl="0" algn="l" defTabSz="622300" rtl="0">
            <a:lnSpc>
              <a:spcPct val="90000"/>
            </a:lnSpc>
            <a:spcBef>
              <a:spcPct val="0"/>
            </a:spcBef>
            <a:spcAft>
              <a:spcPct val="35000"/>
            </a:spcAft>
          </a:pPr>
          <a:r>
            <a:rPr lang="mr-IN" sz="1400" b="1" kern="1200" dirty="0" smtClean="0"/>
            <a:t>…</a:t>
          </a:r>
          <a:r>
            <a:rPr lang="nl-BE" sz="1400" b="1" kern="1200" dirty="0" smtClean="0"/>
            <a:t> mais f</a:t>
          </a:r>
          <a:r>
            <a:rPr lang="fr-FR" sz="1400" b="1" kern="1200" dirty="0" err="1" smtClean="0"/>
            <a:t>ragmentation</a:t>
          </a:r>
          <a:r>
            <a:rPr lang="fr-FR" sz="1400" b="1" kern="1200" dirty="0" smtClean="0"/>
            <a:t> interne au SPW: </a:t>
          </a:r>
          <a:r>
            <a:rPr lang="fr-FR" sz="1400" kern="1200" dirty="0" smtClean="0"/>
            <a:t>positionnements stratégiques différenciés des DGO </a:t>
          </a:r>
          <a:endParaRPr lang="fr-FR" sz="1400" kern="1200" dirty="0"/>
        </a:p>
      </dsp:txBody>
      <dsp:txXfrm>
        <a:off x="7477175" y="2506651"/>
        <a:ext cx="3667258" cy="3291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187A8-242B-8C41-A0F5-E5B35909D339}">
      <dsp:nvSpPr>
        <dsp:cNvPr id="0" name=""/>
        <dsp:cNvSpPr/>
      </dsp:nvSpPr>
      <dsp:spPr>
        <a:xfrm>
          <a:off x="0" y="0"/>
          <a:ext cx="1109675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9341E9-717D-3047-9AA6-79B65F91B290}">
      <dsp:nvSpPr>
        <dsp:cNvPr id="0" name=""/>
        <dsp:cNvSpPr/>
      </dsp:nvSpPr>
      <dsp:spPr>
        <a:xfrm>
          <a:off x="0" y="0"/>
          <a:ext cx="2219351" cy="432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fr-FR" sz="2400" kern="1200" dirty="0" smtClean="0"/>
            <a:t>Constat d’ensemble: </a:t>
          </a:r>
          <a:r>
            <a:rPr lang="fr-FR" sz="2400" b="1" kern="1200" dirty="0" smtClean="0"/>
            <a:t>difficulté à coordonner les ressources clés</a:t>
          </a:r>
          <a:endParaRPr lang="fr-FR" sz="2400" b="1" kern="1200" dirty="0"/>
        </a:p>
      </dsp:txBody>
      <dsp:txXfrm>
        <a:off x="0" y="0"/>
        <a:ext cx="2219351" cy="4322930"/>
      </dsp:txXfrm>
    </dsp:sp>
    <dsp:sp modelId="{F9061616-3351-2942-B39F-E9534B9B2342}">
      <dsp:nvSpPr>
        <dsp:cNvPr id="0" name=""/>
        <dsp:cNvSpPr/>
      </dsp:nvSpPr>
      <dsp:spPr>
        <a:xfrm>
          <a:off x="2385802" y="67545"/>
          <a:ext cx="8710953" cy="135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fr-FR" sz="2200" b="1" kern="1200" dirty="0" smtClean="0"/>
            <a:t>Faible lisibilité des ressources financières </a:t>
          </a:r>
          <a:r>
            <a:rPr lang="fr-FR" sz="2200" kern="1200" dirty="0" smtClean="0"/>
            <a:t>du point de vue de la digitalisation</a:t>
          </a:r>
          <a:endParaRPr lang="fr-FR" sz="2200" kern="1200" dirty="0"/>
        </a:p>
      </dsp:txBody>
      <dsp:txXfrm>
        <a:off x="2385802" y="67545"/>
        <a:ext cx="8710953" cy="1350915"/>
      </dsp:txXfrm>
    </dsp:sp>
    <dsp:sp modelId="{9EA47916-FB52-5749-B7EB-890BDCCDE80F}">
      <dsp:nvSpPr>
        <dsp:cNvPr id="0" name=""/>
        <dsp:cNvSpPr/>
      </dsp:nvSpPr>
      <dsp:spPr>
        <a:xfrm>
          <a:off x="2219351" y="1418461"/>
          <a:ext cx="8877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1CE310E-B80A-B94B-9E89-5CBA44EC0C53}">
      <dsp:nvSpPr>
        <dsp:cNvPr id="0" name=""/>
        <dsp:cNvSpPr/>
      </dsp:nvSpPr>
      <dsp:spPr>
        <a:xfrm>
          <a:off x="2385802" y="1486007"/>
          <a:ext cx="8710953" cy="135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fr-FR" sz="2200" b="1" kern="1200" dirty="0" smtClean="0"/>
            <a:t>Pas de lisibilité des ressources humaines </a:t>
          </a:r>
          <a:r>
            <a:rPr lang="fr-FR" sz="2200" kern="1200" dirty="0" smtClean="0"/>
            <a:t>du point de vue de la digitalisation (jusqu’à la réalisation de l’étude</a:t>
          </a:r>
          <a:endParaRPr lang="fr-FR" sz="2200" kern="1200" dirty="0"/>
        </a:p>
      </dsp:txBody>
      <dsp:txXfrm>
        <a:off x="2385802" y="1486007"/>
        <a:ext cx="8710953" cy="1350915"/>
      </dsp:txXfrm>
    </dsp:sp>
    <dsp:sp modelId="{043492E2-EF15-5045-A75F-E0A9D290A37B}">
      <dsp:nvSpPr>
        <dsp:cNvPr id="0" name=""/>
        <dsp:cNvSpPr/>
      </dsp:nvSpPr>
      <dsp:spPr>
        <a:xfrm>
          <a:off x="2219351" y="2836922"/>
          <a:ext cx="8877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EE598C8-D8D1-7C4A-9072-9229123FDFD4}">
      <dsp:nvSpPr>
        <dsp:cNvPr id="0" name=""/>
        <dsp:cNvSpPr/>
      </dsp:nvSpPr>
      <dsp:spPr>
        <a:xfrm>
          <a:off x="2385802" y="2904468"/>
          <a:ext cx="8710953" cy="135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fr-FR" sz="2200" b="1" kern="1200" dirty="0" smtClean="0"/>
            <a:t>Pas de coordination des ressources stratégiques</a:t>
          </a:r>
          <a:r>
            <a:rPr lang="fr-FR" sz="2200" kern="1200" dirty="0" smtClean="0"/>
            <a:t>: trois modes de gestion des rapports entre l’administration et le digital</a:t>
          </a:r>
          <a:endParaRPr lang="fr-FR" sz="2200" kern="1200" dirty="0"/>
        </a:p>
      </dsp:txBody>
      <dsp:txXfrm>
        <a:off x="2385802" y="2904468"/>
        <a:ext cx="8710953" cy="1350915"/>
      </dsp:txXfrm>
    </dsp:sp>
    <dsp:sp modelId="{DB858908-1BB0-9E48-AE2A-8AF329B50CF6}">
      <dsp:nvSpPr>
        <dsp:cNvPr id="0" name=""/>
        <dsp:cNvSpPr/>
      </dsp:nvSpPr>
      <dsp:spPr>
        <a:xfrm>
          <a:off x="2219351" y="4255384"/>
          <a:ext cx="887740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106F8-3F9C-0D4E-9654-DDACB1F78237}">
      <dsp:nvSpPr>
        <dsp:cNvPr id="0" name=""/>
        <dsp:cNvSpPr/>
      </dsp:nvSpPr>
      <dsp:spPr>
        <a:xfrm>
          <a:off x="259703" y="4063"/>
          <a:ext cx="3402222" cy="78754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fr-FR" sz="1800" b="1" kern="1200" dirty="0" smtClean="0"/>
            <a:t>L’informatique administrative</a:t>
          </a:r>
          <a:endParaRPr lang="fr-FR" sz="1800" kern="1200" dirty="0"/>
        </a:p>
      </dsp:txBody>
      <dsp:txXfrm>
        <a:off x="282769" y="27129"/>
        <a:ext cx="3356090" cy="741415"/>
      </dsp:txXfrm>
    </dsp:sp>
    <dsp:sp modelId="{E0922B6F-4A31-2443-82F4-1441E926E437}">
      <dsp:nvSpPr>
        <dsp:cNvPr id="0" name=""/>
        <dsp:cNvSpPr/>
      </dsp:nvSpPr>
      <dsp:spPr>
        <a:xfrm>
          <a:off x="599926" y="791611"/>
          <a:ext cx="340222" cy="590660"/>
        </a:xfrm>
        <a:custGeom>
          <a:avLst/>
          <a:gdLst/>
          <a:ahLst/>
          <a:cxnLst/>
          <a:rect l="0" t="0" r="0" b="0"/>
          <a:pathLst>
            <a:path>
              <a:moveTo>
                <a:pt x="0" y="0"/>
              </a:moveTo>
              <a:lnTo>
                <a:pt x="0" y="590660"/>
              </a:lnTo>
              <a:lnTo>
                <a:pt x="340222" y="59066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49201D-4A7D-554C-9FF3-2EFAE9D3B1C6}">
      <dsp:nvSpPr>
        <dsp:cNvPr id="0" name=""/>
        <dsp:cNvSpPr/>
      </dsp:nvSpPr>
      <dsp:spPr>
        <a:xfrm>
          <a:off x="940148" y="988498"/>
          <a:ext cx="2963965" cy="78754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Matériel </a:t>
          </a:r>
          <a:r>
            <a:rPr lang="fr-FR" sz="1600" b="1" kern="1200" dirty="0" smtClean="0"/>
            <a:t>et </a:t>
          </a:r>
          <a:r>
            <a:rPr lang="fr-FR" sz="1600" b="1" kern="1200" dirty="0" smtClean="0"/>
            <a:t>applications </a:t>
          </a:r>
          <a:r>
            <a:rPr lang="fr-FR" sz="1600" b="1" kern="1200" dirty="0" smtClean="0"/>
            <a:t>de </a:t>
          </a:r>
          <a:r>
            <a:rPr lang="fr-FR" sz="1600" b="1" kern="1200" dirty="0" smtClean="0"/>
            <a:t>gestion</a:t>
          </a:r>
          <a:endParaRPr lang="fr-FR" sz="1600" b="1" kern="1200" dirty="0"/>
        </a:p>
      </dsp:txBody>
      <dsp:txXfrm>
        <a:off x="963214" y="1011564"/>
        <a:ext cx="2917833" cy="741415"/>
      </dsp:txXfrm>
    </dsp:sp>
    <dsp:sp modelId="{F19C8930-C309-5B40-A708-F6E082F805D9}">
      <dsp:nvSpPr>
        <dsp:cNvPr id="0" name=""/>
        <dsp:cNvSpPr/>
      </dsp:nvSpPr>
      <dsp:spPr>
        <a:xfrm>
          <a:off x="599926" y="791611"/>
          <a:ext cx="340222" cy="1575095"/>
        </a:xfrm>
        <a:custGeom>
          <a:avLst/>
          <a:gdLst/>
          <a:ahLst/>
          <a:cxnLst/>
          <a:rect l="0" t="0" r="0" b="0"/>
          <a:pathLst>
            <a:path>
              <a:moveTo>
                <a:pt x="0" y="0"/>
              </a:moveTo>
              <a:lnTo>
                <a:pt x="0" y="1575095"/>
              </a:lnTo>
              <a:lnTo>
                <a:pt x="340222" y="15750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521051D-327D-074C-AD81-E79D0BF15D9D}">
      <dsp:nvSpPr>
        <dsp:cNvPr id="0" name=""/>
        <dsp:cNvSpPr/>
      </dsp:nvSpPr>
      <dsp:spPr>
        <a:xfrm>
          <a:off x="940148" y="1972933"/>
          <a:ext cx="2963965" cy="78754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Gestion de l’infrastructure </a:t>
          </a:r>
          <a:r>
            <a:rPr lang="fr-FR" sz="1600" b="1" kern="1200" dirty="0" smtClean="0"/>
            <a:t>technique</a:t>
          </a:r>
          <a:endParaRPr lang="fr-FR" sz="1600" kern="1200" dirty="0"/>
        </a:p>
      </dsp:txBody>
      <dsp:txXfrm>
        <a:off x="963214" y="1995999"/>
        <a:ext cx="2917833" cy="741415"/>
      </dsp:txXfrm>
    </dsp:sp>
    <dsp:sp modelId="{C5F297A4-3859-CF43-99AA-80F44DD147E5}">
      <dsp:nvSpPr>
        <dsp:cNvPr id="0" name=""/>
        <dsp:cNvSpPr/>
      </dsp:nvSpPr>
      <dsp:spPr>
        <a:xfrm>
          <a:off x="599926" y="791611"/>
          <a:ext cx="340222" cy="2559530"/>
        </a:xfrm>
        <a:custGeom>
          <a:avLst/>
          <a:gdLst/>
          <a:ahLst/>
          <a:cxnLst/>
          <a:rect l="0" t="0" r="0" b="0"/>
          <a:pathLst>
            <a:path>
              <a:moveTo>
                <a:pt x="0" y="0"/>
              </a:moveTo>
              <a:lnTo>
                <a:pt x="0" y="2559530"/>
              </a:lnTo>
              <a:lnTo>
                <a:pt x="340222" y="255953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953352-2D17-BD49-BEE7-2DE26CDDAD01}">
      <dsp:nvSpPr>
        <dsp:cNvPr id="0" name=""/>
        <dsp:cNvSpPr/>
      </dsp:nvSpPr>
      <dsp:spPr>
        <a:xfrm>
          <a:off x="940148" y="2957368"/>
          <a:ext cx="2963965" cy="78754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Approche centrée sur les </a:t>
          </a:r>
          <a:r>
            <a:rPr lang="fr-FR" sz="1600" b="1" kern="1200" dirty="0" smtClean="0"/>
            <a:t>métiers</a:t>
          </a:r>
          <a:endParaRPr lang="fr-FR" sz="1600" kern="1200" dirty="0"/>
        </a:p>
      </dsp:txBody>
      <dsp:txXfrm>
        <a:off x="963214" y="2980434"/>
        <a:ext cx="2917833" cy="741415"/>
      </dsp:txXfrm>
    </dsp:sp>
    <dsp:sp modelId="{A82A51C2-8921-6642-8879-C49F678E663D}">
      <dsp:nvSpPr>
        <dsp:cNvPr id="0" name=""/>
        <dsp:cNvSpPr/>
      </dsp:nvSpPr>
      <dsp:spPr>
        <a:xfrm>
          <a:off x="599926" y="791611"/>
          <a:ext cx="340222" cy="3543965"/>
        </a:xfrm>
        <a:custGeom>
          <a:avLst/>
          <a:gdLst/>
          <a:ahLst/>
          <a:cxnLst/>
          <a:rect l="0" t="0" r="0" b="0"/>
          <a:pathLst>
            <a:path>
              <a:moveTo>
                <a:pt x="0" y="0"/>
              </a:moveTo>
              <a:lnTo>
                <a:pt x="0" y="3543965"/>
              </a:lnTo>
              <a:lnTo>
                <a:pt x="340222" y="354396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91BFB86-E705-C648-BB5C-0E53985C9C84}">
      <dsp:nvSpPr>
        <dsp:cNvPr id="0" name=""/>
        <dsp:cNvSpPr/>
      </dsp:nvSpPr>
      <dsp:spPr>
        <a:xfrm>
          <a:off x="940148" y="3941803"/>
          <a:ext cx="2963965" cy="78754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Logique linéaire de </a:t>
          </a:r>
          <a:r>
            <a:rPr lang="fr-FR" sz="1600" b="1" kern="1200" dirty="0" smtClean="0"/>
            <a:t>développement</a:t>
          </a:r>
          <a:endParaRPr lang="fr-FR" sz="1600" kern="1200" dirty="0"/>
        </a:p>
      </dsp:txBody>
      <dsp:txXfrm>
        <a:off x="963214" y="3964869"/>
        <a:ext cx="2917833" cy="741415"/>
      </dsp:txXfrm>
    </dsp:sp>
    <dsp:sp modelId="{9F88E139-F717-184B-B8BD-A7132E3492E4}">
      <dsp:nvSpPr>
        <dsp:cNvPr id="0" name=""/>
        <dsp:cNvSpPr/>
      </dsp:nvSpPr>
      <dsp:spPr>
        <a:xfrm>
          <a:off x="4055700" y="4063"/>
          <a:ext cx="3402222" cy="78754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fr-FR" sz="1800" b="1" kern="1200" dirty="0" smtClean="0"/>
            <a:t>La simplification administrative</a:t>
          </a:r>
          <a:endParaRPr lang="fr-FR" sz="1800" kern="1200" dirty="0"/>
        </a:p>
      </dsp:txBody>
      <dsp:txXfrm>
        <a:off x="4078766" y="27129"/>
        <a:ext cx="3356090" cy="741415"/>
      </dsp:txXfrm>
    </dsp:sp>
    <dsp:sp modelId="{E359C0DF-B7E5-CA48-9EB3-12A947940F58}">
      <dsp:nvSpPr>
        <dsp:cNvPr id="0" name=""/>
        <dsp:cNvSpPr/>
      </dsp:nvSpPr>
      <dsp:spPr>
        <a:xfrm>
          <a:off x="4395923" y="791611"/>
          <a:ext cx="340222" cy="590660"/>
        </a:xfrm>
        <a:custGeom>
          <a:avLst/>
          <a:gdLst/>
          <a:ahLst/>
          <a:cxnLst/>
          <a:rect l="0" t="0" r="0" b="0"/>
          <a:pathLst>
            <a:path>
              <a:moveTo>
                <a:pt x="0" y="0"/>
              </a:moveTo>
              <a:lnTo>
                <a:pt x="0" y="590660"/>
              </a:lnTo>
              <a:lnTo>
                <a:pt x="340222" y="59066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59E078E-C71C-8046-9D67-4AEF8A0D1655}">
      <dsp:nvSpPr>
        <dsp:cNvPr id="0" name=""/>
        <dsp:cNvSpPr/>
      </dsp:nvSpPr>
      <dsp:spPr>
        <a:xfrm>
          <a:off x="4736145" y="988498"/>
          <a:ext cx="2874814" cy="78754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Transformer </a:t>
          </a:r>
          <a:r>
            <a:rPr lang="fr-FR" sz="1600" b="1" kern="1200" dirty="0" smtClean="0"/>
            <a:t>le travail </a:t>
          </a:r>
          <a:r>
            <a:rPr lang="fr-FR" sz="1600" b="1" kern="1200" dirty="0" smtClean="0"/>
            <a:t>administratif par le digital</a:t>
          </a:r>
          <a:endParaRPr lang="fr-FR" sz="1600" b="1" kern="1200" dirty="0"/>
        </a:p>
      </dsp:txBody>
      <dsp:txXfrm>
        <a:off x="4759211" y="1011564"/>
        <a:ext cx="2828682" cy="741415"/>
      </dsp:txXfrm>
    </dsp:sp>
    <dsp:sp modelId="{D8036FED-999D-F541-8345-6B0C422EC402}">
      <dsp:nvSpPr>
        <dsp:cNvPr id="0" name=""/>
        <dsp:cNvSpPr/>
      </dsp:nvSpPr>
      <dsp:spPr>
        <a:xfrm>
          <a:off x="4395923" y="791611"/>
          <a:ext cx="340222" cy="1575095"/>
        </a:xfrm>
        <a:custGeom>
          <a:avLst/>
          <a:gdLst/>
          <a:ahLst/>
          <a:cxnLst/>
          <a:rect l="0" t="0" r="0" b="0"/>
          <a:pathLst>
            <a:path>
              <a:moveTo>
                <a:pt x="0" y="0"/>
              </a:moveTo>
              <a:lnTo>
                <a:pt x="0" y="1575095"/>
              </a:lnTo>
              <a:lnTo>
                <a:pt x="340222" y="15750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C19568-FDA7-2641-BA1C-2FD43ECD7181}">
      <dsp:nvSpPr>
        <dsp:cNvPr id="0" name=""/>
        <dsp:cNvSpPr/>
      </dsp:nvSpPr>
      <dsp:spPr>
        <a:xfrm>
          <a:off x="4736145" y="1972933"/>
          <a:ext cx="2874814" cy="78754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Dématérialisation / automatisation</a:t>
          </a:r>
          <a:endParaRPr lang="fr-FR" sz="1600" b="1" kern="1200" dirty="0"/>
        </a:p>
      </dsp:txBody>
      <dsp:txXfrm>
        <a:off x="4759211" y="1995999"/>
        <a:ext cx="2828682" cy="741415"/>
      </dsp:txXfrm>
    </dsp:sp>
    <dsp:sp modelId="{3423009E-889D-7F4A-A489-241C3C009CD7}">
      <dsp:nvSpPr>
        <dsp:cNvPr id="0" name=""/>
        <dsp:cNvSpPr/>
      </dsp:nvSpPr>
      <dsp:spPr>
        <a:xfrm>
          <a:off x="4395923" y="791611"/>
          <a:ext cx="340222" cy="2559530"/>
        </a:xfrm>
        <a:custGeom>
          <a:avLst/>
          <a:gdLst/>
          <a:ahLst/>
          <a:cxnLst/>
          <a:rect l="0" t="0" r="0" b="0"/>
          <a:pathLst>
            <a:path>
              <a:moveTo>
                <a:pt x="0" y="0"/>
              </a:moveTo>
              <a:lnTo>
                <a:pt x="0" y="2559530"/>
              </a:lnTo>
              <a:lnTo>
                <a:pt x="340222" y="255953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963BC6-4BC8-6D4E-933E-A1980FE61321}">
      <dsp:nvSpPr>
        <dsp:cNvPr id="0" name=""/>
        <dsp:cNvSpPr/>
      </dsp:nvSpPr>
      <dsp:spPr>
        <a:xfrm>
          <a:off x="4736145" y="2957368"/>
          <a:ext cx="2874814" cy="78754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Accessibilité des </a:t>
          </a:r>
          <a:r>
            <a:rPr lang="fr-FR" sz="1600" b="1" kern="1200" dirty="0" smtClean="0"/>
            <a:t>usagers</a:t>
          </a:r>
          <a:endParaRPr lang="fr-FR" sz="1600" kern="1200" dirty="0"/>
        </a:p>
      </dsp:txBody>
      <dsp:txXfrm>
        <a:off x="4759211" y="2980434"/>
        <a:ext cx="2828682" cy="741415"/>
      </dsp:txXfrm>
    </dsp:sp>
    <dsp:sp modelId="{1A3B82C3-29E4-4C4E-B399-8F3DA0973916}">
      <dsp:nvSpPr>
        <dsp:cNvPr id="0" name=""/>
        <dsp:cNvSpPr/>
      </dsp:nvSpPr>
      <dsp:spPr>
        <a:xfrm>
          <a:off x="4395923" y="791611"/>
          <a:ext cx="340222" cy="3543965"/>
        </a:xfrm>
        <a:custGeom>
          <a:avLst/>
          <a:gdLst/>
          <a:ahLst/>
          <a:cxnLst/>
          <a:rect l="0" t="0" r="0" b="0"/>
          <a:pathLst>
            <a:path>
              <a:moveTo>
                <a:pt x="0" y="0"/>
              </a:moveTo>
              <a:lnTo>
                <a:pt x="0" y="3543965"/>
              </a:lnTo>
              <a:lnTo>
                <a:pt x="340222" y="354396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E8B093-65FF-014E-9DAF-49F1B1166E9C}">
      <dsp:nvSpPr>
        <dsp:cNvPr id="0" name=""/>
        <dsp:cNvSpPr/>
      </dsp:nvSpPr>
      <dsp:spPr>
        <a:xfrm>
          <a:off x="4736145" y="3941803"/>
          <a:ext cx="2874814" cy="78754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Logique itérative de </a:t>
          </a:r>
          <a:r>
            <a:rPr lang="fr-FR" sz="1600" b="1" kern="1200" dirty="0" smtClean="0"/>
            <a:t>développement</a:t>
          </a:r>
          <a:endParaRPr lang="fr-FR" sz="1600" b="1" kern="1200" dirty="0"/>
        </a:p>
      </dsp:txBody>
      <dsp:txXfrm>
        <a:off x="4759211" y="3964869"/>
        <a:ext cx="2828682" cy="741415"/>
      </dsp:txXfrm>
    </dsp:sp>
    <dsp:sp modelId="{43C73D37-656E-224F-BFFD-345A1AAFCC9A}">
      <dsp:nvSpPr>
        <dsp:cNvPr id="0" name=""/>
        <dsp:cNvSpPr/>
      </dsp:nvSpPr>
      <dsp:spPr>
        <a:xfrm>
          <a:off x="7851697" y="4063"/>
          <a:ext cx="3402222" cy="78754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fr-FR" sz="1800" b="1" kern="1200" dirty="0" smtClean="0"/>
            <a:t>L’informatique métier</a:t>
          </a:r>
          <a:endParaRPr lang="fr-FR" sz="1800" kern="1200" dirty="0"/>
        </a:p>
      </dsp:txBody>
      <dsp:txXfrm>
        <a:off x="7874763" y="27129"/>
        <a:ext cx="3356090" cy="741415"/>
      </dsp:txXfrm>
    </dsp:sp>
    <dsp:sp modelId="{887B188A-F57A-184B-9C8D-A760AEB4C902}">
      <dsp:nvSpPr>
        <dsp:cNvPr id="0" name=""/>
        <dsp:cNvSpPr/>
      </dsp:nvSpPr>
      <dsp:spPr>
        <a:xfrm>
          <a:off x="8191920" y="791611"/>
          <a:ext cx="340222" cy="590660"/>
        </a:xfrm>
        <a:custGeom>
          <a:avLst/>
          <a:gdLst/>
          <a:ahLst/>
          <a:cxnLst/>
          <a:rect l="0" t="0" r="0" b="0"/>
          <a:pathLst>
            <a:path>
              <a:moveTo>
                <a:pt x="0" y="0"/>
              </a:moveTo>
              <a:lnTo>
                <a:pt x="0" y="590660"/>
              </a:lnTo>
              <a:lnTo>
                <a:pt x="340222" y="59066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347432C-682C-1C41-B0C1-C97985D89F1E}">
      <dsp:nvSpPr>
        <dsp:cNvPr id="0" name=""/>
        <dsp:cNvSpPr/>
      </dsp:nvSpPr>
      <dsp:spPr>
        <a:xfrm>
          <a:off x="8532142" y="988498"/>
          <a:ext cx="2938322" cy="78754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Exploitation </a:t>
          </a:r>
          <a:r>
            <a:rPr lang="fr-FR" sz="1600" b="1" kern="1200" dirty="0" smtClean="0"/>
            <a:t>du digital </a:t>
          </a:r>
          <a:r>
            <a:rPr lang="fr-FR" sz="1600" b="1" kern="1200" dirty="0" smtClean="0"/>
            <a:t>pour l’exercice des </a:t>
          </a:r>
          <a:r>
            <a:rPr lang="fr-FR" sz="1600" b="1" kern="1200" dirty="0" smtClean="0"/>
            <a:t>métiers</a:t>
          </a:r>
          <a:endParaRPr lang="fr-FR" sz="1600" kern="1200" dirty="0"/>
        </a:p>
      </dsp:txBody>
      <dsp:txXfrm>
        <a:off x="8555208" y="1011564"/>
        <a:ext cx="2892190" cy="741415"/>
      </dsp:txXfrm>
    </dsp:sp>
    <dsp:sp modelId="{430257E3-C1C5-E541-A238-6991A187B87C}">
      <dsp:nvSpPr>
        <dsp:cNvPr id="0" name=""/>
        <dsp:cNvSpPr/>
      </dsp:nvSpPr>
      <dsp:spPr>
        <a:xfrm>
          <a:off x="8191920" y="791611"/>
          <a:ext cx="340222" cy="1575095"/>
        </a:xfrm>
        <a:custGeom>
          <a:avLst/>
          <a:gdLst/>
          <a:ahLst/>
          <a:cxnLst/>
          <a:rect l="0" t="0" r="0" b="0"/>
          <a:pathLst>
            <a:path>
              <a:moveTo>
                <a:pt x="0" y="0"/>
              </a:moveTo>
              <a:lnTo>
                <a:pt x="0" y="1575095"/>
              </a:lnTo>
              <a:lnTo>
                <a:pt x="340222" y="157509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E45A4AE-E9F4-6A41-AE0E-765E2394086E}">
      <dsp:nvSpPr>
        <dsp:cNvPr id="0" name=""/>
        <dsp:cNvSpPr/>
      </dsp:nvSpPr>
      <dsp:spPr>
        <a:xfrm>
          <a:off x="8532142" y="1972933"/>
          <a:ext cx="2938322" cy="787547"/>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Besoins évolutifs // transformations </a:t>
          </a:r>
          <a:r>
            <a:rPr lang="fr-FR" sz="1600" b="1" kern="1200" dirty="0" smtClean="0"/>
            <a:t>technologiques et </a:t>
          </a:r>
          <a:r>
            <a:rPr lang="fr-FR" sz="1600" b="1" kern="1200" dirty="0" smtClean="0"/>
            <a:t>réglementaires</a:t>
          </a:r>
          <a:endParaRPr lang="fr-FR" sz="1600" b="1" kern="1200" dirty="0"/>
        </a:p>
      </dsp:txBody>
      <dsp:txXfrm>
        <a:off x="8555208" y="1995999"/>
        <a:ext cx="2892190" cy="741415"/>
      </dsp:txXfrm>
    </dsp:sp>
    <dsp:sp modelId="{BCADB462-BC99-CD41-A0E0-073A7F017480}">
      <dsp:nvSpPr>
        <dsp:cNvPr id="0" name=""/>
        <dsp:cNvSpPr/>
      </dsp:nvSpPr>
      <dsp:spPr>
        <a:xfrm>
          <a:off x="8191920" y="791611"/>
          <a:ext cx="340222" cy="2559530"/>
        </a:xfrm>
        <a:custGeom>
          <a:avLst/>
          <a:gdLst/>
          <a:ahLst/>
          <a:cxnLst/>
          <a:rect l="0" t="0" r="0" b="0"/>
          <a:pathLst>
            <a:path>
              <a:moveTo>
                <a:pt x="0" y="0"/>
              </a:moveTo>
              <a:lnTo>
                <a:pt x="0" y="2559530"/>
              </a:lnTo>
              <a:lnTo>
                <a:pt x="340222" y="255953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57D0C0-358A-7D4A-9638-F06AE36E0721}">
      <dsp:nvSpPr>
        <dsp:cNvPr id="0" name=""/>
        <dsp:cNvSpPr/>
      </dsp:nvSpPr>
      <dsp:spPr>
        <a:xfrm>
          <a:off x="8532142" y="2957368"/>
          <a:ext cx="2938322" cy="78754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Evolution de la pratique des </a:t>
          </a:r>
          <a:r>
            <a:rPr lang="fr-FR" sz="1600" b="1" kern="1200" dirty="0" smtClean="0"/>
            <a:t>métiers // NGP</a:t>
          </a:r>
          <a:endParaRPr lang="fr-FR" sz="1600" kern="1200" dirty="0"/>
        </a:p>
      </dsp:txBody>
      <dsp:txXfrm>
        <a:off x="8555208" y="2980434"/>
        <a:ext cx="2892190" cy="741415"/>
      </dsp:txXfrm>
    </dsp:sp>
    <dsp:sp modelId="{7F75FBAB-7DDA-A742-868E-AE43CBB6A5F9}">
      <dsp:nvSpPr>
        <dsp:cNvPr id="0" name=""/>
        <dsp:cNvSpPr/>
      </dsp:nvSpPr>
      <dsp:spPr>
        <a:xfrm>
          <a:off x="8191920" y="791611"/>
          <a:ext cx="340222" cy="3543965"/>
        </a:xfrm>
        <a:custGeom>
          <a:avLst/>
          <a:gdLst/>
          <a:ahLst/>
          <a:cxnLst/>
          <a:rect l="0" t="0" r="0" b="0"/>
          <a:pathLst>
            <a:path>
              <a:moveTo>
                <a:pt x="0" y="0"/>
              </a:moveTo>
              <a:lnTo>
                <a:pt x="0" y="3543965"/>
              </a:lnTo>
              <a:lnTo>
                <a:pt x="340222" y="3543965"/>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1B8328-A15B-A74F-B429-0D963641E66F}">
      <dsp:nvSpPr>
        <dsp:cNvPr id="0" name=""/>
        <dsp:cNvSpPr/>
      </dsp:nvSpPr>
      <dsp:spPr>
        <a:xfrm>
          <a:off x="8532142" y="3941803"/>
          <a:ext cx="2938322" cy="78754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fr-FR" sz="1600" b="1" kern="1200" dirty="0" smtClean="0"/>
            <a:t>Autonomisation et logique itérative de </a:t>
          </a:r>
          <a:r>
            <a:rPr lang="fr-FR" sz="1600" b="1" kern="1200" dirty="0" smtClean="0"/>
            <a:t>développement</a:t>
          </a:r>
          <a:endParaRPr lang="fr-FR" sz="1600" b="1" kern="1200" dirty="0"/>
        </a:p>
      </dsp:txBody>
      <dsp:txXfrm>
        <a:off x="8555208" y="3964869"/>
        <a:ext cx="2892190" cy="7414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B97AD-E110-4B43-8CB7-74C386002B5A}">
      <dsp:nvSpPr>
        <dsp:cNvPr id="0" name=""/>
        <dsp:cNvSpPr/>
      </dsp:nvSpPr>
      <dsp:spPr>
        <a:xfrm rot="10800000">
          <a:off x="3997117" y="0"/>
          <a:ext cx="7759111" cy="1291965"/>
        </a:xfrm>
        <a:prstGeom prst="nonIsoscelesTrapezoid">
          <a:avLst>
            <a:gd name="adj1" fmla="val 0"/>
            <a:gd name="adj2" fmla="val 61877"/>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BE" sz="1400" b="1" kern="1200" dirty="0" smtClean="0"/>
            <a:t>Développer un projet d’administration qui clarifie l’optique poursuivie dans la gestion des missions de l’administration </a:t>
          </a:r>
          <a:r>
            <a:rPr lang="fr-BE" sz="1400" kern="1200" dirty="0" smtClean="0"/>
            <a:t>publique : l’administration s’inscrit-elle dans une dominante « service public » ou dans une dominante « fournisseur de service » ?</a:t>
          </a:r>
          <a:endParaRPr lang="fr-BE" sz="1400" kern="1200" dirty="0"/>
        </a:p>
      </dsp:txBody>
      <dsp:txXfrm rot="10800000">
        <a:off x="4796541" y="0"/>
        <a:ext cx="6959687" cy="1291965"/>
      </dsp:txXfrm>
    </dsp:sp>
    <dsp:sp modelId="{7252F762-2A47-FD4B-8F21-A39005590B57}">
      <dsp:nvSpPr>
        <dsp:cNvPr id="0" name=""/>
        <dsp:cNvSpPr/>
      </dsp:nvSpPr>
      <dsp:spPr>
        <a:xfrm>
          <a:off x="3197694" y="0"/>
          <a:ext cx="1598847" cy="1291965"/>
        </a:xfrm>
        <a:prstGeom prst="trapezoid">
          <a:avLst>
            <a:gd name="adj" fmla="val 6187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fr-BE" sz="1800" kern="1200" dirty="0" smtClean="0"/>
            <a:t>Projet d’administration</a:t>
          </a:r>
          <a:endParaRPr lang="fr-BE" sz="1800" kern="1200" dirty="0"/>
        </a:p>
      </dsp:txBody>
      <dsp:txXfrm>
        <a:off x="3197694" y="0"/>
        <a:ext cx="1598847" cy="1291965"/>
      </dsp:txXfrm>
    </dsp:sp>
    <dsp:sp modelId="{CB9549DE-6677-9A4C-81EE-4A7E312FFB8B}">
      <dsp:nvSpPr>
        <dsp:cNvPr id="0" name=""/>
        <dsp:cNvSpPr/>
      </dsp:nvSpPr>
      <dsp:spPr>
        <a:xfrm rot="10800000">
          <a:off x="4796541" y="1291965"/>
          <a:ext cx="6959687" cy="1291965"/>
        </a:xfrm>
        <a:prstGeom prst="nonIsoscelesTrapezoid">
          <a:avLst>
            <a:gd name="adj1" fmla="val 0"/>
            <a:gd name="adj2" fmla="val 61877"/>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BE" sz="1400" b="1" kern="1200" dirty="0" smtClean="0"/>
            <a:t>Aligner progressivement les modes de gestion du digital </a:t>
          </a:r>
          <a:r>
            <a:rPr lang="fr-BE" sz="1400" kern="1200" dirty="0" smtClean="0"/>
            <a:t>en intégrant toutes les parties prenantes et en assurant une coordination entre les modèles. Cela peut se traduire par la mise en place d’une structure informatique qui permet la synthèse entre l’approche bureaucratique et l’approche connectionniste, en particulier via le développement d’un IT bimodal et l’évolution de la politique de sécurité informatique.</a:t>
          </a:r>
          <a:endParaRPr lang="fr-BE" sz="1400" kern="1200" dirty="0"/>
        </a:p>
      </dsp:txBody>
      <dsp:txXfrm rot="10800000">
        <a:off x="5595965" y="1291965"/>
        <a:ext cx="6160263" cy="1291965"/>
      </dsp:txXfrm>
    </dsp:sp>
    <dsp:sp modelId="{CB57D61C-0924-9A49-A71E-9BF842781AFD}">
      <dsp:nvSpPr>
        <dsp:cNvPr id="0" name=""/>
        <dsp:cNvSpPr/>
      </dsp:nvSpPr>
      <dsp:spPr>
        <a:xfrm>
          <a:off x="2398270" y="1291965"/>
          <a:ext cx="3197694" cy="1291965"/>
        </a:xfrm>
        <a:prstGeom prst="trapezoid">
          <a:avLst>
            <a:gd name="adj" fmla="val 6187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BE" sz="2000" kern="1200" dirty="0" smtClean="0"/>
            <a:t>Alignement des modes de gestion</a:t>
          </a:r>
          <a:endParaRPr lang="fr-BE" sz="2000" kern="1200" dirty="0"/>
        </a:p>
      </dsp:txBody>
      <dsp:txXfrm>
        <a:off x="2957867" y="1291965"/>
        <a:ext cx="2078501" cy="1291965"/>
      </dsp:txXfrm>
    </dsp:sp>
    <dsp:sp modelId="{790F6EB3-9542-4E43-BCA6-2F1F5B40C2E3}">
      <dsp:nvSpPr>
        <dsp:cNvPr id="0" name=""/>
        <dsp:cNvSpPr/>
      </dsp:nvSpPr>
      <dsp:spPr>
        <a:xfrm rot="10800000">
          <a:off x="5595965" y="2583930"/>
          <a:ext cx="6160263" cy="1291965"/>
        </a:xfrm>
        <a:prstGeom prst="nonIsoscelesTrapezoid">
          <a:avLst>
            <a:gd name="adj1" fmla="val 0"/>
            <a:gd name="adj2" fmla="val 61877"/>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BE" sz="1400" b="1" kern="1200" dirty="0" smtClean="0"/>
            <a:t>Assurer le développement des cadres organisationnels nécessaires </a:t>
          </a:r>
          <a:r>
            <a:rPr lang="fr-BE" sz="1400" kern="1200" dirty="0" smtClean="0"/>
            <a:t>à la mise en place de cet alignement. Si la voie du développement d’un IT bimodal est privilégiée, il peut être opportun de décentraliser une partie de la gestion de l’informatique administrative et de développer des structures d’innovation en matière digitale.</a:t>
          </a:r>
          <a:endParaRPr lang="fr-BE" sz="1400" kern="1200" dirty="0"/>
        </a:p>
      </dsp:txBody>
      <dsp:txXfrm rot="10800000">
        <a:off x="6395388" y="2583930"/>
        <a:ext cx="5360840" cy="1291965"/>
      </dsp:txXfrm>
    </dsp:sp>
    <dsp:sp modelId="{D12B8115-8400-7442-8BEB-D8531B379711}">
      <dsp:nvSpPr>
        <dsp:cNvPr id="0" name=""/>
        <dsp:cNvSpPr/>
      </dsp:nvSpPr>
      <dsp:spPr>
        <a:xfrm>
          <a:off x="1598847" y="2583930"/>
          <a:ext cx="4796541" cy="1291965"/>
        </a:xfrm>
        <a:prstGeom prst="trapezoid">
          <a:avLst>
            <a:gd name="adj" fmla="val 61877"/>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BE" sz="2000" kern="1200" dirty="0" smtClean="0"/>
            <a:t>Cadre de gestion</a:t>
          </a:r>
          <a:endParaRPr lang="fr-BE" sz="2000" kern="1200" dirty="0"/>
        </a:p>
      </dsp:txBody>
      <dsp:txXfrm>
        <a:off x="2438241" y="2583930"/>
        <a:ext cx="3117751" cy="1291965"/>
      </dsp:txXfrm>
    </dsp:sp>
    <dsp:sp modelId="{27D0CC52-5EDB-4147-8443-375FFAA37A79}">
      <dsp:nvSpPr>
        <dsp:cNvPr id="0" name=""/>
        <dsp:cNvSpPr/>
      </dsp:nvSpPr>
      <dsp:spPr>
        <a:xfrm rot="10800000">
          <a:off x="6395388" y="3875896"/>
          <a:ext cx="5360840" cy="1291965"/>
        </a:xfrm>
        <a:prstGeom prst="nonIsoscelesTrapezoid">
          <a:avLst>
            <a:gd name="adj1" fmla="val 0"/>
            <a:gd name="adj2" fmla="val 61877"/>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BE" sz="1400" b="1" kern="1200" dirty="0" smtClean="0"/>
            <a:t>Réaliser un choix dans la structure des relations entre les différentes parties prena</a:t>
          </a:r>
          <a:r>
            <a:rPr lang="fr-BE" sz="1400" kern="1200" dirty="0" smtClean="0"/>
            <a:t>ntes : évolue-t-on vers un modèle collaboratif, partenarial ou vers une hybridation de ces modèles dans la gestion des données administratives et des solutions informatiques ? </a:t>
          </a:r>
          <a:endParaRPr lang="fr-BE" sz="1400" kern="1200" dirty="0"/>
        </a:p>
      </dsp:txBody>
      <dsp:txXfrm rot="10800000">
        <a:off x="7194812" y="3875896"/>
        <a:ext cx="4561416" cy="1291965"/>
      </dsp:txXfrm>
    </dsp:sp>
    <dsp:sp modelId="{254990F0-15A0-D641-99B3-E10C22464D06}">
      <dsp:nvSpPr>
        <dsp:cNvPr id="0" name=""/>
        <dsp:cNvSpPr/>
      </dsp:nvSpPr>
      <dsp:spPr>
        <a:xfrm>
          <a:off x="799423" y="3875896"/>
          <a:ext cx="6395388" cy="1291965"/>
        </a:xfrm>
        <a:prstGeom prst="trapezoid">
          <a:avLst>
            <a:gd name="adj" fmla="val 61877"/>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BE" sz="2000" kern="1200" dirty="0" smtClean="0"/>
            <a:t>Modes de relations avec les parties prenantes</a:t>
          </a:r>
          <a:endParaRPr lang="fr-BE" sz="2000" kern="1200" dirty="0"/>
        </a:p>
      </dsp:txBody>
      <dsp:txXfrm>
        <a:off x="1918616" y="3875896"/>
        <a:ext cx="4157002" cy="1291965"/>
      </dsp:txXfrm>
    </dsp:sp>
    <dsp:sp modelId="{EF975F1B-675B-2042-B4B7-5063A3C546C6}">
      <dsp:nvSpPr>
        <dsp:cNvPr id="0" name=""/>
        <dsp:cNvSpPr/>
      </dsp:nvSpPr>
      <dsp:spPr>
        <a:xfrm rot="10800000">
          <a:off x="7194812" y="5167861"/>
          <a:ext cx="4561416" cy="1291965"/>
        </a:xfrm>
        <a:prstGeom prst="nonIsoscelesTrapezoid">
          <a:avLst>
            <a:gd name="adj1" fmla="val 0"/>
            <a:gd name="adj2" fmla="val 61877"/>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rtl="0">
            <a:lnSpc>
              <a:spcPct val="90000"/>
            </a:lnSpc>
            <a:spcBef>
              <a:spcPct val="0"/>
            </a:spcBef>
            <a:spcAft>
              <a:spcPct val="15000"/>
            </a:spcAft>
            <a:buChar char="••"/>
          </a:pPr>
          <a:r>
            <a:rPr lang="fr-BE" sz="1400" b="1" kern="1200" dirty="0" smtClean="0"/>
            <a:t>Mettre en place les outils nécessaires à la gestion de la digitalisation </a:t>
          </a:r>
          <a:r>
            <a:rPr lang="fr-BE" sz="1400" kern="1200" dirty="0" smtClean="0"/>
            <a:t>de l’administration au niveau budgétaire, des ressources humaines et de la coordination stratégique de l’organisation afin d’assurer une gestion optimisée de ces ressources. </a:t>
          </a:r>
          <a:endParaRPr lang="fr-BE" sz="1400" kern="1200" dirty="0"/>
        </a:p>
      </dsp:txBody>
      <dsp:txXfrm rot="10800000">
        <a:off x="7994235" y="5167861"/>
        <a:ext cx="3761993" cy="1291965"/>
      </dsp:txXfrm>
    </dsp:sp>
    <dsp:sp modelId="{41D86BAA-19DA-1047-8A31-6E5BE0756CA1}">
      <dsp:nvSpPr>
        <dsp:cNvPr id="0" name=""/>
        <dsp:cNvSpPr/>
      </dsp:nvSpPr>
      <dsp:spPr>
        <a:xfrm>
          <a:off x="0" y="5167861"/>
          <a:ext cx="7994235" cy="1291965"/>
        </a:xfrm>
        <a:prstGeom prst="trapezoid">
          <a:avLst>
            <a:gd name="adj" fmla="val 61877"/>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fr-BE" sz="2000" kern="1200" dirty="0" smtClean="0"/>
            <a:t>Outils</a:t>
          </a:r>
          <a:endParaRPr lang="fr-BE" sz="2000" kern="1200" dirty="0"/>
        </a:p>
      </dsp:txBody>
      <dsp:txXfrm>
        <a:off x="1398991" y="5167861"/>
        <a:ext cx="5196253" cy="12919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634F80-0CE9-1742-B98B-2ADB58604970}" type="datetimeFigureOut">
              <a:rPr lang="fr-FR" smtClean="0"/>
              <a:t>23/09/19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57BB23-0C0D-784A-9360-D9CC98D3D4DC}" type="slidenum">
              <a:rPr lang="fr-FR" smtClean="0"/>
              <a:t>‹#›</a:t>
            </a:fld>
            <a:endParaRPr lang="fr-FR"/>
          </a:p>
        </p:txBody>
      </p:sp>
    </p:spTree>
    <p:extLst>
      <p:ext uri="{BB962C8B-B14F-4D97-AF65-F5344CB8AC3E}">
        <p14:creationId xmlns:p14="http://schemas.microsoft.com/office/powerpoint/2010/main" val="2362836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DEDD4-1EBE-344E-8F66-0A0537361C48}" type="datetimeFigureOut">
              <a:rPr lang="fr-FR" smtClean="0"/>
              <a:t>23/09/19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44341-D4AE-B743-99B2-FA35C2773164}" type="slidenum">
              <a:rPr lang="fr-FR" smtClean="0"/>
              <a:t>‹#›</a:t>
            </a:fld>
            <a:endParaRPr lang="fr-FR"/>
          </a:p>
        </p:txBody>
      </p:sp>
    </p:spTree>
    <p:extLst>
      <p:ext uri="{BB962C8B-B14F-4D97-AF65-F5344CB8AC3E}">
        <p14:creationId xmlns:p14="http://schemas.microsoft.com/office/powerpoint/2010/main" val="3544649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a:t>
            </a:fld>
            <a:endParaRPr lang="fr-FR"/>
          </a:p>
        </p:txBody>
      </p:sp>
    </p:spTree>
    <p:extLst>
      <p:ext uri="{BB962C8B-B14F-4D97-AF65-F5344CB8AC3E}">
        <p14:creationId xmlns:p14="http://schemas.microsoft.com/office/powerpoint/2010/main" val="121023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smtClean="0"/>
              <a:t>Etude de cas intégrés</a:t>
            </a:r>
            <a:r>
              <a:rPr lang="fr-FR" baseline="0" dirty="0" smtClean="0"/>
              <a:t> dans la phase rétrospective</a:t>
            </a:r>
            <a:endParaRPr lang="fr-FR" dirty="0"/>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10</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11</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12</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13</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14</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15</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25</a:t>
            </a:fld>
            <a:endParaRPr lang="fr-FR"/>
          </a:p>
        </p:txBody>
      </p:sp>
    </p:spTree>
    <p:extLst>
      <p:ext uri="{BB962C8B-B14F-4D97-AF65-F5344CB8AC3E}">
        <p14:creationId xmlns:p14="http://schemas.microsoft.com/office/powerpoint/2010/main" val="121023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2</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3</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4</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5</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6</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7</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8</a:t>
            </a:fld>
            <a:endParaRPr lang="fr-FR"/>
          </a:p>
        </p:txBody>
      </p:sp>
    </p:spTree>
    <p:extLst>
      <p:ext uri="{BB962C8B-B14F-4D97-AF65-F5344CB8AC3E}">
        <p14:creationId xmlns:p14="http://schemas.microsoft.com/office/powerpoint/2010/main" val="237331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EC44341-D4AE-B743-99B2-FA35C2773164}" type="slidenum">
              <a:rPr lang="fr-FR" smtClean="0"/>
              <a:t>9</a:t>
            </a:fld>
            <a:endParaRPr lang="fr-FR"/>
          </a:p>
        </p:txBody>
      </p:sp>
    </p:spTree>
    <p:extLst>
      <p:ext uri="{BB962C8B-B14F-4D97-AF65-F5344CB8AC3E}">
        <p14:creationId xmlns:p14="http://schemas.microsoft.com/office/powerpoint/2010/main" val="237331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29917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200389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899"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199"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268858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77685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2" y="1709740"/>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124527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1"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1"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6C162530-FB8F-46F2-BE56-7159D0CFCD2D}" type="datetimeFigureOut">
              <a:rPr lang="fr-BE" smtClean="0"/>
              <a:t>23/09/19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258859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9" y="365127"/>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6"/>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3" y="2505076"/>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6C162530-FB8F-46F2-BE56-7159D0CFCD2D}" type="datetimeFigureOut">
              <a:rPr lang="fr-BE" smtClean="0"/>
              <a:t>23/09/19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410829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6C162530-FB8F-46F2-BE56-7159D0CFCD2D}" type="datetimeFigureOut">
              <a:rPr lang="fr-BE" smtClean="0"/>
              <a:t>23/09/19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350281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162530-FB8F-46F2-BE56-7159D0CFCD2D}" type="datetimeFigureOut">
              <a:rPr lang="fr-BE" smtClean="0"/>
              <a:t>23/09/19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302454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1" y="457200"/>
            <a:ext cx="3932236"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9" y="987427"/>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C162530-FB8F-46F2-BE56-7159D0CFCD2D}" type="datetimeFigureOut">
              <a:rPr lang="fr-BE" smtClean="0"/>
              <a:t>23/09/19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140764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91" y="457200"/>
            <a:ext cx="3932236"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9" y="987427"/>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C162530-FB8F-46F2-BE56-7159D0CFCD2D}" type="datetimeFigureOut">
              <a:rPr lang="fr-BE" smtClean="0"/>
              <a:t>23/09/19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72A9CF7-C4BC-4067-90F9-5D562719819D}" type="slidenum">
              <a:rPr lang="fr-BE" smtClean="0"/>
              <a:t>‹#›</a:t>
            </a:fld>
            <a:endParaRPr lang="fr-BE"/>
          </a:p>
        </p:txBody>
      </p:sp>
    </p:spTree>
    <p:extLst>
      <p:ext uri="{BB962C8B-B14F-4D97-AF65-F5344CB8AC3E}">
        <p14:creationId xmlns:p14="http://schemas.microsoft.com/office/powerpoint/2010/main" val="2349747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3" y="365127"/>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62530-FB8F-46F2-BE56-7159D0CFCD2D}" type="datetimeFigureOut">
              <a:rPr lang="fr-BE" smtClean="0"/>
              <a:t>23/09/19</a:t>
            </a:fld>
            <a:endParaRPr lang="fr-BE"/>
          </a:p>
        </p:txBody>
      </p:sp>
      <p:sp>
        <p:nvSpPr>
          <p:cNvPr id="5" name="Espace réservé du pied de page 4"/>
          <p:cNvSpPr>
            <a:spLocks noGrp="1"/>
          </p:cNvSpPr>
          <p:nvPr>
            <p:ph type="ftr" sz="quarter" idx="3"/>
          </p:nvPr>
        </p:nvSpPr>
        <p:spPr>
          <a:xfrm>
            <a:off x="4038603"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A9CF7-C4BC-4067-90F9-5D562719819D}" type="slidenum">
              <a:rPr lang="fr-BE" smtClean="0"/>
              <a:t>‹#›</a:t>
            </a:fld>
            <a:endParaRPr lang="fr-BE"/>
          </a:p>
        </p:txBody>
      </p:sp>
    </p:spTree>
    <p:extLst>
      <p:ext uri="{BB962C8B-B14F-4D97-AF65-F5344CB8AC3E}">
        <p14:creationId xmlns:p14="http://schemas.microsoft.com/office/powerpoint/2010/main" val="2321559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v.calay@iweps.b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8.xml"/><Relationship Id="rId5" Type="http://schemas.openxmlformats.org/officeDocument/2006/relationships/diagramLayout" Target="../diagrams/layout8.xml"/><Relationship Id="rId6" Type="http://schemas.openxmlformats.org/officeDocument/2006/relationships/diagramQuickStyle" Target="../diagrams/quickStyle8.xml"/><Relationship Id="rId7" Type="http://schemas.openxmlformats.org/officeDocument/2006/relationships/diagramColors" Target="../diagrams/colors8.xml"/><Relationship Id="rId8" Type="http://schemas.microsoft.com/office/2007/relationships/diagramDrawing" Target="../diagrams/drawing8.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7.xml"/><Relationship Id="rId2"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7.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7.xml"/><Relationship Id="rId2"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http://www.iweps.be" TargetMode="External"/><Relationship Id="rId5" Type="http://schemas.openxmlformats.org/officeDocument/2006/relationships/hyperlink" Target="mailto:v.calay@iweps.be"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diagramData" Target="../diagrams/data5.xml"/><Relationship Id="rId5" Type="http://schemas.openxmlformats.org/officeDocument/2006/relationships/diagramLayout" Target="../diagrams/layout5.xml"/><Relationship Id="rId6" Type="http://schemas.openxmlformats.org/officeDocument/2006/relationships/diagramQuickStyle" Target="../diagrams/quickStyle5.xml"/><Relationship Id="rId7" Type="http://schemas.openxmlformats.org/officeDocument/2006/relationships/diagramColors" Target="../diagrams/colors5.xml"/><Relationship Id="rId8"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10283"/>
          <a:stretch/>
        </p:blipFill>
        <p:spPr>
          <a:xfrm>
            <a:off x="618699" y="442747"/>
            <a:ext cx="3339152" cy="1916158"/>
          </a:xfrm>
          <a:prstGeom prst="rect">
            <a:avLst/>
          </a:prstGeom>
        </p:spPr>
      </p:pic>
      <p:sp>
        <p:nvSpPr>
          <p:cNvPr id="5" name="ZoneTexte 4"/>
          <p:cNvSpPr txBox="1"/>
          <p:nvPr/>
        </p:nvSpPr>
        <p:spPr>
          <a:xfrm>
            <a:off x="940403" y="2431141"/>
            <a:ext cx="10549364" cy="1569660"/>
          </a:xfrm>
          <a:prstGeom prst="rect">
            <a:avLst/>
          </a:prstGeom>
          <a:noFill/>
        </p:spPr>
        <p:txBody>
          <a:bodyPr wrap="square" rtlCol="0">
            <a:spAutoFit/>
          </a:bodyPr>
          <a:lstStyle/>
          <a:p>
            <a:r>
              <a:rPr lang="fr-BE" sz="4800" dirty="0" smtClean="0">
                <a:latin typeface="Arial" panose="020B0604020202020204" pitchFamily="34" charset="0"/>
                <a:cs typeface="Arial" panose="020B0604020202020204" pitchFamily="34" charset="0"/>
              </a:rPr>
              <a:t>La Digitalisation de l’administration publique wallonne</a:t>
            </a:r>
          </a:p>
        </p:txBody>
      </p:sp>
      <p:sp>
        <p:nvSpPr>
          <p:cNvPr id="6" name="ZoneTexte 5"/>
          <p:cNvSpPr txBox="1"/>
          <p:nvPr/>
        </p:nvSpPr>
        <p:spPr>
          <a:xfrm>
            <a:off x="955346" y="4044451"/>
            <a:ext cx="5381025" cy="553998"/>
          </a:xfrm>
          <a:prstGeom prst="rect">
            <a:avLst/>
          </a:prstGeom>
          <a:noFill/>
        </p:spPr>
        <p:txBody>
          <a:bodyPr wrap="none" rtlCol="0">
            <a:spAutoFit/>
          </a:bodyPr>
          <a:lstStyle/>
          <a:p>
            <a:r>
              <a:rPr lang="fr-BE" sz="3000" dirty="0" smtClean="0">
                <a:latin typeface="Arial" panose="020B0604020202020204" pitchFamily="34" charset="0"/>
                <a:cs typeface="Arial" panose="020B0604020202020204" pitchFamily="34" charset="0"/>
              </a:rPr>
              <a:t>Etat </a:t>
            </a:r>
            <a:r>
              <a:rPr lang="fr-BE" sz="3000" dirty="0" smtClean="0">
                <a:latin typeface="Arial" panose="020B0604020202020204" pitchFamily="34" charset="0"/>
                <a:cs typeface="Arial" panose="020B0604020202020204" pitchFamily="34" charset="0"/>
              </a:rPr>
              <a:t>des lieux et perspectives</a:t>
            </a:r>
          </a:p>
        </p:txBody>
      </p:sp>
      <p:sp>
        <p:nvSpPr>
          <p:cNvPr id="7" name="ZoneTexte 6"/>
          <p:cNvSpPr txBox="1"/>
          <p:nvPr/>
        </p:nvSpPr>
        <p:spPr>
          <a:xfrm>
            <a:off x="956238" y="4877358"/>
            <a:ext cx="8663343" cy="1754327"/>
          </a:xfrm>
          <a:prstGeom prst="rect">
            <a:avLst/>
          </a:prstGeom>
          <a:noFill/>
        </p:spPr>
        <p:txBody>
          <a:bodyPr wrap="square" rtlCol="0">
            <a:spAutoFit/>
          </a:bodyPr>
          <a:lstStyle/>
          <a:p>
            <a:r>
              <a:rPr lang="fr-FR" sz="2400" dirty="0" smtClean="0">
                <a:latin typeface="Arial"/>
                <a:cs typeface="Arial"/>
              </a:rPr>
              <a:t>Vincent </a:t>
            </a:r>
            <a:r>
              <a:rPr lang="fr-FR" sz="2400" dirty="0" smtClean="0">
                <a:latin typeface="Arial"/>
                <a:cs typeface="Arial"/>
              </a:rPr>
              <a:t>CALAY  </a:t>
            </a:r>
          </a:p>
          <a:p>
            <a:r>
              <a:rPr lang="fr-FR" sz="2400" dirty="0" smtClean="0">
                <a:latin typeface="Arial"/>
                <a:cs typeface="Arial"/>
                <a:hlinkClick r:id="rId4"/>
              </a:rPr>
              <a:t>v.calay@iweps.be</a:t>
            </a:r>
            <a:r>
              <a:rPr lang="fr-FR" sz="2400" dirty="0" smtClean="0">
                <a:latin typeface="Arial"/>
                <a:cs typeface="Arial"/>
              </a:rPr>
              <a:t> </a:t>
            </a:r>
            <a:endParaRPr lang="fr-FR" sz="2400" dirty="0">
              <a:latin typeface="Arial"/>
              <a:cs typeface="Arial"/>
            </a:endParaRPr>
          </a:p>
          <a:p>
            <a:endParaRPr lang="fr-FR" sz="2000" dirty="0" smtClean="0">
              <a:latin typeface="Arial"/>
              <a:cs typeface="Arial"/>
            </a:endParaRPr>
          </a:p>
          <a:p>
            <a:r>
              <a:rPr lang="fr-FR" sz="2000" b="1" dirty="0" smtClean="0">
                <a:latin typeface="Arial"/>
                <a:cs typeface="Arial"/>
              </a:rPr>
              <a:t>Vernissage </a:t>
            </a:r>
            <a:r>
              <a:rPr lang="fr-FR" sz="2000" b="1" dirty="0">
                <a:latin typeface="Arial"/>
                <a:cs typeface="Arial"/>
              </a:rPr>
              <a:t>exposition </a:t>
            </a:r>
            <a:r>
              <a:rPr lang="fr-FR" sz="2000" b="1" dirty="0" smtClean="0">
                <a:latin typeface="Arial"/>
                <a:cs typeface="Arial"/>
              </a:rPr>
              <a:t>« </a:t>
            </a:r>
            <a:r>
              <a:rPr lang="fr-FR" sz="2000" b="1" dirty="0" err="1" smtClean="0">
                <a:latin typeface="Arial"/>
                <a:cs typeface="Arial"/>
              </a:rPr>
              <a:t>Space</a:t>
            </a:r>
            <a:r>
              <a:rPr lang="fr-FR" sz="2000" b="1" dirty="0" smtClean="0">
                <a:latin typeface="Arial"/>
                <a:cs typeface="Arial"/>
              </a:rPr>
              <a:t> </a:t>
            </a:r>
            <a:r>
              <a:rPr lang="fr-FR" sz="2000" b="1" dirty="0">
                <a:latin typeface="Arial"/>
                <a:cs typeface="Arial"/>
              </a:rPr>
              <a:t>girls </a:t>
            </a:r>
            <a:r>
              <a:rPr lang="fr-FR" sz="2000" b="1" dirty="0" err="1">
                <a:latin typeface="Arial"/>
                <a:cs typeface="Arial"/>
              </a:rPr>
              <a:t>Space</a:t>
            </a:r>
            <a:r>
              <a:rPr lang="fr-FR" sz="2000" b="1" dirty="0">
                <a:latin typeface="Arial"/>
                <a:cs typeface="Arial"/>
              </a:rPr>
              <a:t> </a:t>
            </a:r>
            <a:r>
              <a:rPr lang="fr-FR" sz="2000" b="1" dirty="0" err="1" smtClean="0">
                <a:latin typeface="Arial"/>
                <a:cs typeface="Arial"/>
              </a:rPr>
              <a:t>Women</a:t>
            </a:r>
            <a:r>
              <a:rPr lang="fr-FR" sz="2000" b="1" dirty="0" smtClean="0">
                <a:latin typeface="Arial"/>
                <a:cs typeface="Arial"/>
              </a:rPr>
              <a:t> » </a:t>
            </a:r>
            <a:endParaRPr lang="fr-FR" sz="2000" b="1" dirty="0">
              <a:latin typeface="Arial"/>
              <a:cs typeface="Arial"/>
            </a:endParaRPr>
          </a:p>
          <a:p>
            <a:r>
              <a:rPr lang="fr-FR" sz="2000" b="1" dirty="0" smtClean="0">
                <a:latin typeface="Arial"/>
                <a:cs typeface="Arial"/>
              </a:rPr>
              <a:t>Parlement </a:t>
            </a:r>
            <a:r>
              <a:rPr lang="fr-FR" sz="2000" b="1" dirty="0">
                <a:latin typeface="Arial"/>
                <a:cs typeface="Arial"/>
              </a:rPr>
              <a:t>de </a:t>
            </a:r>
            <a:r>
              <a:rPr lang="fr-FR" sz="2000" b="1" dirty="0" smtClean="0">
                <a:latin typeface="Arial"/>
                <a:cs typeface="Arial"/>
              </a:rPr>
              <a:t>Wallonie - </a:t>
            </a:r>
            <a:r>
              <a:rPr lang="fr-BE" sz="2000" b="1" dirty="0" smtClean="0">
                <a:latin typeface="Arial"/>
                <a:cs typeface="Arial"/>
              </a:rPr>
              <a:t>23 septembre 2019</a:t>
            </a:r>
          </a:p>
        </p:txBody>
      </p:sp>
    </p:spTree>
    <p:extLst>
      <p:ext uri="{BB962C8B-B14F-4D97-AF65-F5344CB8AC3E}">
        <p14:creationId xmlns:p14="http://schemas.microsoft.com/office/powerpoint/2010/main" val="32239560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9670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5996706"/>
            <a:ext cx="1346580" cy="861294"/>
          </a:xfrm>
          <a:prstGeom prst="rect">
            <a:avLst/>
          </a:prstGeom>
        </p:spPr>
      </p:pic>
      <p:grpSp>
        <p:nvGrpSpPr>
          <p:cNvPr id="18" name="Grouper 17"/>
          <p:cNvGrpSpPr/>
          <p:nvPr/>
        </p:nvGrpSpPr>
        <p:grpSpPr>
          <a:xfrm>
            <a:off x="0" y="0"/>
            <a:ext cx="12192000" cy="1045740"/>
            <a:chOff x="807109" y="1523792"/>
            <a:chExt cx="9483017" cy="761896"/>
          </a:xfrm>
        </p:grpSpPr>
        <p:sp>
          <p:nvSpPr>
            <p:cNvPr id="19" name="Rectangle 18"/>
            <p:cNvSpPr/>
            <p:nvPr/>
          </p:nvSpPr>
          <p:spPr>
            <a:xfrm>
              <a:off x="807109" y="1523792"/>
              <a:ext cx="9483017" cy="761896"/>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0" name="Rectangle 19"/>
            <p:cNvSpPr/>
            <p:nvPr/>
          </p:nvSpPr>
          <p:spPr>
            <a:xfrm>
              <a:off x="807109" y="1523792"/>
              <a:ext cx="9483017" cy="761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755" tIns="58420" rIns="58420" bIns="58420" numCol="1" spcCol="1270" anchor="ctr" anchorCtr="0">
              <a:noAutofit/>
            </a:bodyPr>
            <a:lstStyle/>
            <a:p>
              <a:pPr lvl="0"/>
              <a:r>
                <a:rPr lang="fr-FR" sz="3200" dirty="0"/>
                <a:t>La digitalisation des administrations publiques régionales en Belgique: quelques repères</a:t>
              </a:r>
            </a:p>
          </p:txBody>
        </p:sp>
      </p:grpSp>
      <p:graphicFrame>
        <p:nvGraphicFramePr>
          <p:cNvPr id="9" name="Diagramme 8"/>
          <p:cNvGraphicFramePr/>
          <p:nvPr>
            <p:extLst>
              <p:ext uri="{D42A27DB-BD31-4B8C-83A1-F6EECF244321}">
                <p14:modId xmlns:p14="http://schemas.microsoft.com/office/powerpoint/2010/main" val="1226282098"/>
              </p:ext>
            </p:extLst>
          </p:nvPr>
        </p:nvGraphicFramePr>
        <p:xfrm>
          <a:off x="0" y="1046392"/>
          <a:ext cx="12192000" cy="5811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35381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9670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5996706"/>
            <a:ext cx="1346580" cy="861294"/>
          </a:xfrm>
          <a:prstGeom prst="rect">
            <a:avLst/>
          </a:prstGeom>
        </p:spPr>
      </p:pic>
      <p:grpSp>
        <p:nvGrpSpPr>
          <p:cNvPr id="8" name="Grouper 7"/>
          <p:cNvGrpSpPr/>
          <p:nvPr/>
        </p:nvGrpSpPr>
        <p:grpSpPr>
          <a:xfrm>
            <a:off x="0" y="0"/>
            <a:ext cx="12192000" cy="1083088"/>
            <a:chOff x="530159" y="2666636"/>
            <a:chExt cx="9759966" cy="761896"/>
          </a:xfrm>
        </p:grpSpPr>
        <p:sp>
          <p:nvSpPr>
            <p:cNvPr id="9" name="Rectangle 8"/>
            <p:cNvSpPr/>
            <p:nvPr/>
          </p:nvSpPr>
          <p:spPr>
            <a:xfrm>
              <a:off x="530159" y="2666636"/>
              <a:ext cx="9759966" cy="761896"/>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Rectangle 9"/>
            <p:cNvSpPr/>
            <p:nvPr/>
          </p:nvSpPr>
          <p:spPr>
            <a:xfrm>
              <a:off x="530159" y="2666636"/>
              <a:ext cx="9759966" cy="761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755" tIns="58420" rIns="58420" bIns="58420" numCol="1" spcCol="1270" anchor="ctr" anchorCtr="0">
              <a:noAutofit/>
            </a:bodyPr>
            <a:lstStyle/>
            <a:p>
              <a:pPr lvl="0"/>
              <a:r>
                <a:rPr lang="fr-FR" sz="3200" dirty="0"/>
                <a:t>La digitalisation du SPW: principaux enjeux</a:t>
              </a:r>
            </a:p>
          </p:txBody>
        </p:sp>
      </p:grpSp>
      <p:graphicFrame>
        <p:nvGraphicFramePr>
          <p:cNvPr id="4" name="Diagramme 3"/>
          <p:cNvGraphicFramePr/>
          <p:nvPr>
            <p:extLst>
              <p:ext uri="{D42A27DB-BD31-4B8C-83A1-F6EECF244321}">
                <p14:modId xmlns:p14="http://schemas.microsoft.com/office/powerpoint/2010/main" val="849449784"/>
              </p:ext>
            </p:extLst>
          </p:nvPr>
        </p:nvGraphicFramePr>
        <p:xfrm>
          <a:off x="615774" y="1539321"/>
          <a:ext cx="11096756" cy="4322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74233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9670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5996706"/>
            <a:ext cx="1346580" cy="861294"/>
          </a:xfrm>
          <a:prstGeom prst="rect">
            <a:avLst/>
          </a:prstGeom>
        </p:spPr>
      </p:pic>
      <p:grpSp>
        <p:nvGrpSpPr>
          <p:cNvPr id="8" name="Grouper 7"/>
          <p:cNvGrpSpPr/>
          <p:nvPr/>
        </p:nvGrpSpPr>
        <p:grpSpPr>
          <a:xfrm>
            <a:off x="0" y="0"/>
            <a:ext cx="12192000" cy="1083088"/>
            <a:chOff x="530159" y="2666636"/>
            <a:chExt cx="9759966" cy="761896"/>
          </a:xfrm>
        </p:grpSpPr>
        <p:sp>
          <p:nvSpPr>
            <p:cNvPr id="9" name="Rectangle 8"/>
            <p:cNvSpPr/>
            <p:nvPr/>
          </p:nvSpPr>
          <p:spPr>
            <a:xfrm>
              <a:off x="530159" y="2666636"/>
              <a:ext cx="9759966" cy="761896"/>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Rectangle 9"/>
            <p:cNvSpPr/>
            <p:nvPr/>
          </p:nvSpPr>
          <p:spPr>
            <a:xfrm>
              <a:off x="530159" y="2666636"/>
              <a:ext cx="9759966" cy="761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755" tIns="58420" rIns="58420" bIns="58420" numCol="1" spcCol="1270" anchor="ctr" anchorCtr="0">
              <a:noAutofit/>
            </a:bodyPr>
            <a:lstStyle/>
            <a:p>
              <a:pPr lvl="0"/>
              <a:r>
                <a:rPr lang="fr-FR" sz="3200" dirty="0"/>
                <a:t>La digitalisation du SPW: </a:t>
              </a:r>
              <a:r>
                <a:rPr lang="fr-FR" sz="3200" dirty="0" smtClean="0"/>
                <a:t>les ressource stratégiques</a:t>
              </a:r>
              <a:endParaRPr lang="fr-FR" sz="3200" dirty="0"/>
            </a:p>
          </p:txBody>
        </p:sp>
      </p:grpSp>
      <p:graphicFrame>
        <p:nvGraphicFramePr>
          <p:cNvPr id="3" name="Diagramme 2"/>
          <p:cNvGraphicFramePr/>
          <p:nvPr>
            <p:extLst>
              <p:ext uri="{D42A27DB-BD31-4B8C-83A1-F6EECF244321}">
                <p14:modId xmlns:p14="http://schemas.microsoft.com/office/powerpoint/2010/main" val="4232749754"/>
              </p:ext>
            </p:extLst>
          </p:nvPr>
        </p:nvGraphicFramePr>
        <p:xfrm>
          <a:off x="295058" y="1282767"/>
          <a:ext cx="11730169" cy="47334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2154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pSp>
        <p:nvGrpSpPr>
          <p:cNvPr id="8" name="Grouper 7"/>
          <p:cNvGrpSpPr/>
          <p:nvPr/>
        </p:nvGrpSpPr>
        <p:grpSpPr>
          <a:xfrm>
            <a:off x="3" y="2408940"/>
            <a:ext cx="12191999" cy="1587283"/>
            <a:chOff x="335547" y="2282606"/>
            <a:chExt cx="9729925" cy="652124"/>
          </a:xfrm>
        </p:grpSpPr>
        <p:sp>
          <p:nvSpPr>
            <p:cNvPr id="9" name="Rectangle 8"/>
            <p:cNvSpPr/>
            <p:nvPr/>
          </p:nvSpPr>
          <p:spPr>
            <a:xfrm>
              <a:off x="335547" y="2282606"/>
              <a:ext cx="9729924" cy="652124"/>
            </a:xfrm>
            <a:prstGeom prst="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ectangle 12"/>
            <p:cNvSpPr/>
            <p:nvPr/>
          </p:nvSpPr>
          <p:spPr>
            <a:xfrm>
              <a:off x="335548" y="2282606"/>
              <a:ext cx="9729924" cy="65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7624" tIns="66040" rIns="66040" bIns="66040" numCol="1" spcCol="1270" anchor="ctr" anchorCtr="0">
              <a:noAutofit/>
            </a:bodyPr>
            <a:lstStyle/>
            <a:p>
              <a:pPr lvl="0"/>
              <a:r>
                <a:rPr lang="fr-FR" sz="3200" dirty="0"/>
                <a:t>Modèles </a:t>
              </a:r>
              <a:r>
                <a:rPr lang="fr-FR" sz="3200" dirty="0" smtClean="0"/>
                <a:t>de </a:t>
              </a:r>
              <a:r>
                <a:rPr lang="fr-FR" sz="3200" dirty="0"/>
                <a:t>la digitalisation du SPW</a:t>
              </a:r>
            </a:p>
          </p:txBody>
        </p:sp>
      </p:grpSp>
    </p:spTree>
    <p:extLst>
      <p:ext uri="{BB962C8B-B14F-4D97-AF65-F5344CB8AC3E}">
        <p14:creationId xmlns:p14="http://schemas.microsoft.com/office/powerpoint/2010/main" val="25588835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99670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5996706"/>
            <a:ext cx="1346580" cy="861294"/>
          </a:xfrm>
          <a:prstGeom prst="rect">
            <a:avLst/>
          </a:prstGeom>
        </p:spPr>
      </p:pic>
      <p:grpSp>
        <p:nvGrpSpPr>
          <p:cNvPr id="6" name="Grouper 5"/>
          <p:cNvGrpSpPr/>
          <p:nvPr/>
        </p:nvGrpSpPr>
        <p:grpSpPr>
          <a:xfrm>
            <a:off x="0" y="-1"/>
            <a:ext cx="12192000" cy="971045"/>
            <a:chOff x="773722" y="1050324"/>
            <a:chExt cx="10501733" cy="525372"/>
          </a:xfrm>
        </p:grpSpPr>
        <p:sp>
          <p:nvSpPr>
            <p:cNvPr id="9" name="Rectangle 8"/>
            <p:cNvSpPr/>
            <p:nvPr/>
          </p:nvSpPr>
          <p:spPr>
            <a:xfrm>
              <a:off x="773722" y="1050324"/>
              <a:ext cx="10501733" cy="525372"/>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ectangle 9"/>
            <p:cNvSpPr/>
            <p:nvPr/>
          </p:nvSpPr>
          <p:spPr>
            <a:xfrm>
              <a:off x="773722" y="1050324"/>
              <a:ext cx="10501733" cy="525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7014" tIns="68580" rIns="68580" bIns="68580" numCol="1" spcCol="1270" anchor="ctr" anchorCtr="0">
              <a:noAutofit/>
            </a:bodyPr>
            <a:lstStyle/>
            <a:p>
              <a:pPr lvl="0" algn="l" defTabSz="1200150" rtl="0">
                <a:lnSpc>
                  <a:spcPct val="90000"/>
                </a:lnSpc>
                <a:spcBef>
                  <a:spcPct val="0"/>
                </a:spcBef>
                <a:spcAft>
                  <a:spcPct val="35000"/>
                </a:spcAft>
              </a:pPr>
              <a:r>
                <a:rPr lang="fr-FR" sz="3200" kern="1200" dirty="0" smtClean="0"/>
                <a:t>Une administration connectée: les modèles collaboratif et partenarial</a:t>
              </a:r>
              <a:endParaRPr lang="fr-FR" sz="3200" kern="1200" dirty="0"/>
            </a:p>
          </p:txBody>
        </p:sp>
      </p:grpSp>
      <p:pic>
        <p:nvPicPr>
          <p:cNvPr id="8" name="Image 7" descr="Macintosh HD:Users:vca:Desktop:Synthèse ateliers DIGAWA:Diapositive5.jpg"/>
          <p:cNvPicPr/>
          <p:nvPr/>
        </p:nvPicPr>
        <p:blipFill>
          <a:blip r:embed="rId4">
            <a:extLst>
              <a:ext uri="{28A0092B-C50C-407E-A947-70E740481C1C}">
                <a14:useLocalDpi xmlns:a14="http://schemas.microsoft.com/office/drawing/2010/main" val="0"/>
              </a:ext>
            </a:extLst>
          </a:blip>
          <a:srcRect/>
          <a:stretch>
            <a:fillRect/>
          </a:stretch>
        </p:blipFill>
        <p:spPr bwMode="auto">
          <a:xfrm>
            <a:off x="26894" y="1072529"/>
            <a:ext cx="6271946" cy="4738411"/>
          </a:xfrm>
          <a:prstGeom prst="rect">
            <a:avLst/>
          </a:prstGeom>
          <a:noFill/>
          <a:ln>
            <a:noFill/>
          </a:ln>
        </p:spPr>
      </p:pic>
      <p:sp>
        <p:nvSpPr>
          <p:cNvPr id="2" name="Rectangle à coins arrondis 1"/>
          <p:cNvSpPr/>
          <p:nvPr/>
        </p:nvSpPr>
        <p:spPr>
          <a:xfrm>
            <a:off x="89800" y="3360853"/>
            <a:ext cx="6144909" cy="2488570"/>
          </a:xfrm>
          <a:prstGeom prst="roundRect">
            <a:avLst/>
          </a:prstGeom>
          <a:noFill/>
          <a:ln w="38100" cmpd="sng">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6350167" y="1552151"/>
            <a:ext cx="5631765" cy="4216539"/>
          </a:xfrm>
          <a:prstGeom prst="rect">
            <a:avLst/>
          </a:prstGeom>
          <a:noFill/>
        </p:spPr>
        <p:txBody>
          <a:bodyPr wrap="square" rtlCol="0">
            <a:spAutoFit/>
          </a:bodyPr>
          <a:lstStyle/>
          <a:p>
            <a:r>
              <a:rPr lang="fr-FR" sz="2000" b="1" dirty="0" smtClean="0"/>
              <a:t>Modèle collaboratif</a:t>
            </a:r>
          </a:p>
          <a:p>
            <a:pPr marL="285750" indent="-285750">
              <a:buFont typeface="Arial"/>
              <a:buChar char="•"/>
            </a:pPr>
            <a:r>
              <a:rPr lang="fr-FR" sz="1600" b="1" dirty="0" smtClean="0"/>
              <a:t>Partage et mutualisation</a:t>
            </a:r>
            <a:r>
              <a:rPr lang="fr-FR" sz="1600" dirty="0" smtClean="0"/>
              <a:t>: patrimoine commun de données et de solutions</a:t>
            </a:r>
          </a:p>
          <a:p>
            <a:pPr marL="285750" indent="-285750">
              <a:buFont typeface="Arial"/>
              <a:buChar char="•"/>
            </a:pPr>
            <a:r>
              <a:rPr lang="fr-FR" sz="1600" b="1" dirty="0" smtClean="0"/>
              <a:t>Logique de service public</a:t>
            </a:r>
          </a:p>
          <a:p>
            <a:pPr marL="285750" indent="-285750">
              <a:buFont typeface="Arial"/>
              <a:buChar char="•"/>
            </a:pPr>
            <a:r>
              <a:rPr lang="fr-FR" sz="1600" b="1" dirty="0" smtClean="0"/>
              <a:t>Relations</a:t>
            </a:r>
            <a:r>
              <a:rPr lang="fr-FR" sz="1600" dirty="0" smtClean="0"/>
              <a:t> entre acteurs publics et privés ouvertes et </a:t>
            </a:r>
            <a:r>
              <a:rPr lang="fr-FR" sz="1600" b="1" dirty="0" smtClean="0"/>
              <a:t>horizontales</a:t>
            </a:r>
            <a:r>
              <a:rPr lang="fr-FR" sz="1600" dirty="0" smtClean="0"/>
              <a:t> (écosystèmes, réseaux, communautés,</a:t>
            </a:r>
            <a:r>
              <a:rPr lang="mr-IN" sz="1600" dirty="0" smtClean="0"/>
              <a:t>…</a:t>
            </a:r>
            <a:r>
              <a:rPr lang="nl-BE" sz="1600" dirty="0" smtClean="0"/>
              <a:t>)</a:t>
            </a:r>
          </a:p>
          <a:p>
            <a:pPr marL="285750" indent="-285750">
              <a:buFont typeface="Arial"/>
              <a:buChar char="•"/>
            </a:pPr>
            <a:r>
              <a:rPr lang="nl-BE" sz="1600" dirty="0" smtClean="0"/>
              <a:t>Logiques de </a:t>
            </a:r>
            <a:r>
              <a:rPr lang="nl-BE" sz="1600" b="1" dirty="0" smtClean="0"/>
              <a:t>crowdsourcing</a:t>
            </a:r>
          </a:p>
          <a:p>
            <a:pPr marL="285750" indent="-285750">
              <a:buFont typeface="Arial"/>
              <a:buChar char="•"/>
            </a:pPr>
            <a:r>
              <a:rPr lang="nl-BE" sz="1600" b="1" dirty="0" smtClean="0"/>
              <a:t>Démonétarisé/collaboratif</a:t>
            </a:r>
          </a:p>
          <a:p>
            <a:endParaRPr lang="nl-BE" dirty="0"/>
          </a:p>
          <a:p>
            <a:r>
              <a:rPr lang="nl-BE" sz="2000" b="1" dirty="0" smtClean="0"/>
              <a:t>Modèle partenarial</a:t>
            </a:r>
          </a:p>
          <a:p>
            <a:pPr marL="285750" indent="-285750">
              <a:buFont typeface="Arial"/>
              <a:buChar char="•"/>
            </a:pPr>
            <a:r>
              <a:rPr lang="nl-BE" sz="1600" b="1" dirty="0" smtClean="0"/>
              <a:t>Contractualisation</a:t>
            </a:r>
            <a:r>
              <a:rPr lang="nl-BE" sz="1600" dirty="0" smtClean="0"/>
              <a:t> des rapports entre parties prenantes en interne aux administrations et avec des partenaires externes</a:t>
            </a:r>
          </a:p>
          <a:p>
            <a:pPr marL="285750" indent="-285750">
              <a:buFont typeface="Arial"/>
              <a:buChar char="•"/>
            </a:pPr>
            <a:r>
              <a:rPr lang="nl-BE" sz="1600" dirty="0" smtClean="0"/>
              <a:t>Travail sur la </a:t>
            </a:r>
            <a:r>
              <a:rPr lang="nl-BE" sz="1600" b="1" dirty="0" smtClean="0"/>
              <a:t>valeur ajoutée des services administratifs</a:t>
            </a:r>
          </a:p>
          <a:p>
            <a:pPr marL="285750" indent="-285750">
              <a:buFont typeface="Arial"/>
              <a:buChar char="•"/>
            </a:pPr>
            <a:r>
              <a:rPr lang="nl-BE" sz="1600" dirty="0" smtClean="0"/>
              <a:t>Logique de </a:t>
            </a:r>
            <a:r>
              <a:rPr lang="nl-BE" sz="1600" b="1" dirty="0" smtClean="0"/>
              <a:t>fournisseur de service</a:t>
            </a:r>
          </a:p>
          <a:p>
            <a:pPr marL="285750" indent="-285750">
              <a:buFont typeface="Arial"/>
              <a:buChar char="•"/>
            </a:pPr>
            <a:r>
              <a:rPr lang="nl-BE" sz="1600" dirty="0" smtClean="0"/>
              <a:t>Logique </a:t>
            </a:r>
            <a:r>
              <a:rPr lang="nl-BE" sz="1600" b="1" dirty="0" smtClean="0"/>
              <a:t>d’échange commercial et monétarisé</a:t>
            </a:r>
            <a:endParaRPr lang="fr-FR" sz="1600" b="1" dirty="0" smtClean="0"/>
          </a:p>
          <a:p>
            <a:endParaRPr lang="fr-FR" dirty="0" smtClean="0"/>
          </a:p>
        </p:txBody>
      </p:sp>
    </p:spTree>
    <p:extLst>
      <p:ext uri="{BB962C8B-B14F-4D97-AF65-F5344CB8AC3E}">
        <p14:creationId xmlns:p14="http://schemas.microsoft.com/office/powerpoint/2010/main" val="456547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Macintosh HD:Users:vca:Desktop:Synthèse ateliers DIGAWA:Diapositive5.jpg"/>
          <p:cNvPicPr/>
          <p:nvPr/>
        </p:nvPicPr>
        <p:blipFill>
          <a:blip r:embed="rId3">
            <a:extLst>
              <a:ext uri="{28A0092B-C50C-407E-A947-70E740481C1C}">
                <a14:useLocalDpi xmlns:a14="http://schemas.microsoft.com/office/drawing/2010/main" val="0"/>
              </a:ext>
            </a:extLst>
          </a:blip>
          <a:srcRect/>
          <a:stretch>
            <a:fillRect/>
          </a:stretch>
        </p:blipFill>
        <p:spPr bwMode="auto">
          <a:xfrm>
            <a:off x="26894" y="1072529"/>
            <a:ext cx="6271946" cy="4738411"/>
          </a:xfrm>
          <a:prstGeom prst="rect">
            <a:avLst/>
          </a:prstGeom>
          <a:noFill/>
          <a:ln>
            <a:noFill/>
          </a:ln>
        </p:spPr>
      </p:pic>
      <p:sp>
        <p:nvSpPr>
          <p:cNvPr id="5" name="Rectangle 4"/>
          <p:cNvSpPr/>
          <p:nvPr/>
        </p:nvSpPr>
        <p:spPr>
          <a:xfrm>
            <a:off x="0" y="599670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74" y="5996706"/>
            <a:ext cx="1346580" cy="861294"/>
          </a:xfrm>
          <a:prstGeom prst="rect">
            <a:avLst/>
          </a:prstGeom>
        </p:spPr>
      </p:pic>
      <p:grpSp>
        <p:nvGrpSpPr>
          <p:cNvPr id="6" name="Grouper 5"/>
          <p:cNvGrpSpPr/>
          <p:nvPr/>
        </p:nvGrpSpPr>
        <p:grpSpPr>
          <a:xfrm>
            <a:off x="0" y="0"/>
            <a:ext cx="12192000" cy="933696"/>
            <a:chOff x="889267" y="1838130"/>
            <a:chExt cx="10386189" cy="525372"/>
          </a:xfrm>
          <a:solidFill>
            <a:srgbClr val="68A63F"/>
          </a:solidFill>
        </p:grpSpPr>
        <p:sp>
          <p:nvSpPr>
            <p:cNvPr id="9" name="Rectangle 8"/>
            <p:cNvSpPr/>
            <p:nvPr/>
          </p:nvSpPr>
          <p:spPr>
            <a:xfrm>
              <a:off x="889267" y="1838130"/>
              <a:ext cx="10386189" cy="525372"/>
            </a:xfrm>
            <a:prstGeom prst="rect">
              <a:avLst/>
            </a:prstGeom>
            <a:grpFill/>
            <a:ln>
              <a:solidFill>
                <a:srgbClr val="5B9BD5"/>
              </a:solidFill>
            </a:ln>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0" name="Rectangle 9"/>
            <p:cNvSpPr/>
            <p:nvPr/>
          </p:nvSpPr>
          <p:spPr>
            <a:xfrm>
              <a:off x="889267" y="1838130"/>
              <a:ext cx="10386189" cy="525372"/>
            </a:xfrm>
            <a:prstGeom prst="rect">
              <a:avLst/>
            </a:prstGeom>
            <a:grpFill/>
            <a:ln>
              <a:solidFill>
                <a:srgbClr val="5B9BD5"/>
              </a:solidFill>
            </a:ln>
          </p:spPr>
          <p:style>
            <a:lnRef idx="0">
              <a:scrgbClr r="0" g="0" b="0"/>
            </a:lnRef>
            <a:fillRef idx="0">
              <a:scrgbClr r="0" g="0" b="0"/>
            </a:fillRef>
            <a:effectRef idx="0">
              <a:scrgbClr r="0" g="0" b="0"/>
            </a:effectRef>
            <a:fontRef idx="minor">
              <a:schemeClr val="lt1"/>
            </a:fontRef>
          </p:style>
          <p:txBody>
            <a:bodyPr spcFirstLastPara="0" vert="horz" wrap="square" lIns="417014" tIns="68580" rIns="68580" bIns="68580" numCol="1" spcCol="1270" anchor="ctr" anchorCtr="0">
              <a:noAutofit/>
            </a:bodyPr>
            <a:lstStyle/>
            <a:p>
              <a:pPr lvl="0" algn="l" defTabSz="1200150" rtl="0">
                <a:lnSpc>
                  <a:spcPct val="90000"/>
                </a:lnSpc>
                <a:spcBef>
                  <a:spcPct val="0"/>
                </a:spcBef>
                <a:spcAft>
                  <a:spcPct val="35000"/>
                </a:spcAft>
              </a:pPr>
              <a:r>
                <a:rPr lang="fr-FR" sz="3200" kern="1200" dirty="0" smtClean="0"/>
                <a:t>Une administration bureaucratique: les modèles centralisateur et concurrentiel</a:t>
              </a:r>
              <a:endParaRPr lang="fr-FR" sz="3200" kern="1200" dirty="0"/>
            </a:p>
          </p:txBody>
        </p:sp>
      </p:grpSp>
      <p:sp>
        <p:nvSpPr>
          <p:cNvPr id="20" name="Rectangle à coins arrondis 19"/>
          <p:cNvSpPr/>
          <p:nvPr/>
        </p:nvSpPr>
        <p:spPr>
          <a:xfrm>
            <a:off x="179601" y="1064698"/>
            <a:ext cx="5901166" cy="2475742"/>
          </a:xfrm>
          <a:prstGeom prst="roundRect">
            <a:avLst/>
          </a:prstGeom>
          <a:noFill/>
          <a:ln w="38100" cmpd="sng">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ZoneTexte 22"/>
          <p:cNvSpPr txBox="1"/>
          <p:nvPr/>
        </p:nvSpPr>
        <p:spPr>
          <a:xfrm>
            <a:off x="6311681" y="1539324"/>
            <a:ext cx="5631765" cy="3477875"/>
          </a:xfrm>
          <a:prstGeom prst="rect">
            <a:avLst/>
          </a:prstGeom>
          <a:noFill/>
        </p:spPr>
        <p:txBody>
          <a:bodyPr wrap="square" rtlCol="0">
            <a:spAutoFit/>
          </a:bodyPr>
          <a:lstStyle/>
          <a:p>
            <a:r>
              <a:rPr lang="fr-FR" sz="2000" b="1" dirty="0" smtClean="0"/>
              <a:t>Modèle centralisateur</a:t>
            </a:r>
          </a:p>
          <a:p>
            <a:pPr marL="285750" indent="-285750">
              <a:buFont typeface="Arial"/>
              <a:buChar char="•"/>
            </a:pPr>
            <a:r>
              <a:rPr lang="fr-FR" sz="1600" b="1" dirty="0" smtClean="0"/>
              <a:t>Spécialisation technique</a:t>
            </a:r>
            <a:endParaRPr lang="fr-FR" sz="1600" dirty="0" smtClean="0"/>
          </a:p>
          <a:p>
            <a:pPr marL="285750" indent="-285750">
              <a:buFont typeface="Arial"/>
              <a:buChar char="•"/>
            </a:pPr>
            <a:r>
              <a:rPr lang="fr-FR" sz="1600" b="1" dirty="0" smtClean="0"/>
              <a:t>Vision linéaire </a:t>
            </a:r>
            <a:r>
              <a:rPr lang="fr-FR" sz="1600" dirty="0" smtClean="0"/>
              <a:t>des rapports entre parties prenantes</a:t>
            </a:r>
          </a:p>
          <a:p>
            <a:pPr marL="285750" indent="-285750">
              <a:buFont typeface="Arial"/>
              <a:buChar char="•"/>
            </a:pPr>
            <a:r>
              <a:rPr lang="nl-BE" sz="1600" b="1" dirty="0" smtClean="0"/>
              <a:t>Fragmentation des outils</a:t>
            </a:r>
          </a:p>
          <a:p>
            <a:pPr marL="285750" indent="-285750">
              <a:buFont typeface="Arial"/>
              <a:buChar char="•"/>
            </a:pPr>
            <a:r>
              <a:rPr lang="nl-BE" sz="1600" b="1" dirty="0" smtClean="0"/>
              <a:t>Dette applicative</a:t>
            </a:r>
          </a:p>
          <a:p>
            <a:pPr marL="285750" indent="-285750">
              <a:buFont typeface="Arial"/>
              <a:buChar char="•"/>
            </a:pPr>
            <a:r>
              <a:rPr lang="nl-BE" sz="1600" b="1" dirty="0" smtClean="0"/>
              <a:t>Relation de cloisonnement: sécurité informatique</a:t>
            </a:r>
          </a:p>
          <a:p>
            <a:endParaRPr lang="nl-BE" dirty="0"/>
          </a:p>
          <a:p>
            <a:r>
              <a:rPr lang="nl-BE" sz="2000" b="1" dirty="0" smtClean="0"/>
              <a:t>Modèle concurrentiel</a:t>
            </a:r>
          </a:p>
          <a:p>
            <a:pPr marL="285750" indent="-285750">
              <a:buFont typeface="Arial"/>
              <a:buChar char="•"/>
            </a:pPr>
            <a:r>
              <a:rPr lang="nl-BE" sz="1600" b="1" dirty="0" smtClean="0"/>
              <a:t>Limitation des rapports avec l’environnement extérieur</a:t>
            </a:r>
            <a:endParaRPr lang="nl-BE" sz="1600" dirty="0" smtClean="0"/>
          </a:p>
          <a:p>
            <a:pPr marL="285750" indent="-285750">
              <a:buFont typeface="Arial"/>
              <a:buChar char="•"/>
            </a:pPr>
            <a:r>
              <a:rPr lang="nl-BE" sz="1600" b="1" dirty="0" smtClean="0"/>
              <a:t>Cloisonnement des rapports</a:t>
            </a:r>
          </a:p>
          <a:p>
            <a:pPr marL="285750" indent="-285750">
              <a:buFont typeface="Arial"/>
              <a:buChar char="•"/>
            </a:pPr>
            <a:r>
              <a:rPr lang="nl-BE" sz="1600" b="1" dirty="0" smtClean="0"/>
              <a:t>Marché publics</a:t>
            </a:r>
          </a:p>
          <a:p>
            <a:pPr marL="285750" indent="-285750">
              <a:buFont typeface="Arial"/>
              <a:buChar char="•"/>
            </a:pPr>
            <a:r>
              <a:rPr lang="nl-BE" sz="1600" dirty="0" smtClean="0"/>
              <a:t>Logique </a:t>
            </a:r>
            <a:r>
              <a:rPr lang="nl-BE" sz="1600" b="1" dirty="0" smtClean="0"/>
              <a:t>d’échange commercial et monétarisé</a:t>
            </a:r>
            <a:endParaRPr lang="fr-FR" sz="1600" b="1" dirty="0" smtClean="0"/>
          </a:p>
          <a:p>
            <a:endParaRPr lang="fr-FR" dirty="0" smtClean="0"/>
          </a:p>
        </p:txBody>
      </p:sp>
    </p:spTree>
    <p:extLst>
      <p:ext uri="{BB962C8B-B14F-4D97-AF65-F5344CB8AC3E}">
        <p14:creationId xmlns:p14="http://schemas.microsoft.com/office/powerpoint/2010/main" val="8580351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0" y="2367667"/>
            <a:ext cx="12192000" cy="1709111"/>
            <a:chOff x="890536" y="1909894"/>
            <a:chExt cx="10386190" cy="381844"/>
          </a:xfrm>
          <a:solidFill>
            <a:srgbClr val="4072C7"/>
          </a:solidFill>
        </p:grpSpPr>
        <p:sp>
          <p:nvSpPr>
            <p:cNvPr id="3" name="Rectangle 2"/>
            <p:cNvSpPr/>
            <p:nvPr/>
          </p:nvSpPr>
          <p:spPr>
            <a:xfrm>
              <a:off x="890536" y="1909894"/>
              <a:ext cx="10386190" cy="381844"/>
            </a:xfrm>
            <a:prstGeom prst="rect">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Rectangle 3"/>
            <p:cNvSpPr/>
            <p:nvPr/>
          </p:nvSpPr>
          <p:spPr>
            <a:xfrm>
              <a:off x="890536" y="1909894"/>
              <a:ext cx="10386190" cy="3818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3089" tIns="50800" rIns="50800" bIns="50800" numCol="1" spcCol="1270" anchor="ctr" anchorCtr="0">
              <a:noAutofit/>
            </a:bodyPr>
            <a:lstStyle/>
            <a:p>
              <a:pPr lvl="0" algn="l" defTabSz="889000" rtl="0">
                <a:lnSpc>
                  <a:spcPct val="90000"/>
                </a:lnSpc>
                <a:spcBef>
                  <a:spcPct val="0"/>
                </a:spcBef>
                <a:spcAft>
                  <a:spcPct val="35000"/>
                </a:spcAft>
              </a:pPr>
              <a:r>
                <a:rPr lang="fr-FR" sz="3200" kern="1200" dirty="0" smtClean="0"/>
                <a:t>Principales recommandations de l’étude</a:t>
              </a:r>
              <a:endParaRPr lang="fr-FR" sz="3200" kern="1200" dirty="0"/>
            </a:p>
          </p:txBody>
        </p:sp>
      </p:grpSp>
    </p:spTree>
    <p:extLst>
      <p:ext uri="{BB962C8B-B14F-4D97-AF65-F5344CB8AC3E}">
        <p14:creationId xmlns:p14="http://schemas.microsoft.com/office/powerpoint/2010/main" val="848246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450031934"/>
              </p:ext>
            </p:extLst>
          </p:nvPr>
        </p:nvGraphicFramePr>
        <p:xfrm>
          <a:off x="212874" y="210568"/>
          <a:ext cx="11756229" cy="6459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30299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r 1"/>
          <p:cNvGrpSpPr/>
          <p:nvPr/>
        </p:nvGrpSpPr>
        <p:grpSpPr>
          <a:xfrm>
            <a:off x="0" y="2367667"/>
            <a:ext cx="12192000" cy="1709111"/>
            <a:chOff x="890536" y="1909894"/>
            <a:chExt cx="10386190" cy="381844"/>
          </a:xfrm>
          <a:solidFill>
            <a:srgbClr val="4072C7"/>
          </a:solidFill>
        </p:grpSpPr>
        <p:sp>
          <p:nvSpPr>
            <p:cNvPr id="3" name="Rectangle 2"/>
            <p:cNvSpPr/>
            <p:nvPr/>
          </p:nvSpPr>
          <p:spPr>
            <a:xfrm>
              <a:off x="890536" y="1909894"/>
              <a:ext cx="10386190" cy="381844"/>
            </a:xfrm>
            <a:prstGeom prst="rect">
              <a:avLst/>
            </a:prstGeom>
            <a:grp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4" name="Rectangle 3"/>
            <p:cNvSpPr/>
            <p:nvPr/>
          </p:nvSpPr>
          <p:spPr>
            <a:xfrm>
              <a:off x="890536" y="1909894"/>
              <a:ext cx="10386190" cy="381844"/>
            </a:xfrm>
            <a:prstGeom prst="rect">
              <a:avLst/>
            </a:prstGeom>
            <a:solidFill>
              <a:srgbClr val="EA701C"/>
            </a:solidFill>
          </p:spPr>
          <p:style>
            <a:lnRef idx="0">
              <a:scrgbClr r="0" g="0" b="0"/>
            </a:lnRef>
            <a:fillRef idx="0">
              <a:scrgbClr r="0" g="0" b="0"/>
            </a:fillRef>
            <a:effectRef idx="0">
              <a:scrgbClr r="0" g="0" b="0"/>
            </a:effectRef>
            <a:fontRef idx="minor">
              <a:schemeClr val="lt1"/>
            </a:fontRef>
          </p:style>
          <p:txBody>
            <a:bodyPr spcFirstLastPara="0" vert="horz" wrap="square" lIns="303089" tIns="50800" rIns="50800" bIns="50800" numCol="1" spcCol="1270" anchor="ctr" anchorCtr="0">
              <a:noAutofit/>
            </a:bodyPr>
            <a:lstStyle/>
            <a:p>
              <a:pPr lvl="0"/>
              <a:r>
                <a:rPr lang="fr-FR" sz="3200" dirty="0"/>
                <a:t>La boîte à outils de la digitalisation</a:t>
              </a:r>
              <a:endParaRPr lang="fr-FR" sz="3200" dirty="0"/>
            </a:p>
          </p:txBody>
        </p:sp>
      </p:grpSp>
    </p:spTree>
    <p:extLst>
      <p:ext uri="{BB962C8B-B14F-4D97-AF65-F5344CB8AC3E}">
        <p14:creationId xmlns:p14="http://schemas.microsoft.com/office/powerpoint/2010/main" val="9108354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5"/>
          <p:cNvGrpSpPr/>
          <p:nvPr/>
        </p:nvGrpSpPr>
        <p:grpSpPr>
          <a:xfrm>
            <a:off x="0" y="0"/>
            <a:ext cx="12192000" cy="1000559"/>
            <a:chOff x="479552" y="3260963"/>
            <a:chExt cx="9585919" cy="652124"/>
          </a:xfrm>
          <a:solidFill>
            <a:srgbClr val="F67D2C"/>
          </a:solidFill>
        </p:grpSpPr>
        <p:sp>
          <p:nvSpPr>
            <p:cNvPr id="7" name="Rectangle 6"/>
            <p:cNvSpPr/>
            <p:nvPr/>
          </p:nvSpPr>
          <p:spPr>
            <a:xfrm>
              <a:off x="479552" y="3260963"/>
              <a:ext cx="9585919" cy="652124"/>
            </a:xfrm>
            <a:prstGeom prst="rect">
              <a:avLst/>
            </a:prstGeom>
            <a:gr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Rectangle 7"/>
            <p:cNvSpPr/>
            <p:nvPr/>
          </p:nvSpPr>
          <p:spPr>
            <a:xfrm>
              <a:off x="479552" y="3260963"/>
              <a:ext cx="9585919" cy="652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algn="l" defTabSz="1511300" rtl="0">
                <a:lnSpc>
                  <a:spcPct val="90000"/>
                </a:lnSpc>
                <a:spcBef>
                  <a:spcPct val="0"/>
                </a:spcBef>
                <a:spcAft>
                  <a:spcPct val="35000"/>
                </a:spcAft>
              </a:pPr>
              <a:r>
                <a:rPr lang="fr-FR" sz="3400" kern="1200" dirty="0" smtClean="0"/>
                <a:t>La gouvernance informatique du SPW 1/3</a:t>
              </a:r>
              <a:endParaRPr lang="fr-FR" sz="3400" kern="1200" dirty="0"/>
            </a:p>
          </p:txBody>
        </p:sp>
      </p:grpSp>
      <p:graphicFrame>
        <p:nvGraphicFramePr>
          <p:cNvPr id="9" name="Diagramme 8"/>
          <p:cNvGraphicFramePr/>
          <p:nvPr>
            <p:extLst>
              <p:ext uri="{D42A27DB-BD31-4B8C-83A1-F6EECF244321}">
                <p14:modId xmlns:p14="http://schemas.microsoft.com/office/powerpoint/2010/main" val="3224007253"/>
              </p:ext>
            </p:extLst>
          </p:nvPr>
        </p:nvGraphicFramePr>
        <p:xfrm>
          <a:off x="105828" y="917340"/>
          <a:ext cx="11993577"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298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551" y="298634"/>
            <a:ext cx="3133240" cy="769441"/>
          </a:xfrm>
          <a:prstGeom prst="rect">
            <a:avLst/>
          </a:prstGeom>
          <a:noFill/>
        </p:spPr>
        <p:txBody>
          <a:bodyPr wrap="none" rtlCol="0">
            <a:spAutoFit/>
          </a:bodyPr>
          <a:lstStyle/>
          <a:p>
            <a:r>
              <a:rPr lang="fr-BE" sz="4400" dirty="0" smtClean="0">
                <a:latin typeface="Arial" panose="020B0604020202020204" pitchFamily="34" charset="0"/>
                <a:cs typeface="Arial" panose="020B0604020202020204" pitchFamily="34" charset="0"/>
              </a:rPr>
              <a:t>Introduction</a:t>
            </a:r>
          </a:p>
        </p:txBody>
      </p:sp>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aphicFrame>
        <p:nvGraphicFramePr>
          <p:cNvPr id="4" name="Diagramme 3"/>
          <p:cNvGraphicFramePr/>
          <p:nvPr>
            <p:extLst>
              <p:ext uri="{D42A27DB-BD31-4B8C-83A1-F6EECF244321}">
                <p14:modId xmlns:p14="http://schemas.microsoft.com/office/powerpoint/2010/main" val="1316885430"/>
              </p:ext>
            </p:extLst>
          </p:nvPr>
        </p:nvGraphicFramePr>
        <p:xfrm>
          <a:off x="625643" y="1340111"/>
          <a:ext cx="10123423" cy="4238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833590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5"/>
          <p:cNvGrpSpPr/>
          <p:nvPr/>
        </p:nvGrpSpPr>
        <p:grpSpPr>
          <a:xfrm>
            <a:off x="0" y="0"/>
            <a:ext cx="12192000" cy="1000559"/>
            <a:chOff x="479552" y="3260963"/>
            <a:chExt cx="9585919" cy="652124"/>
          </a:xfrm>
          <a:solidFill>
            <a:srgbClr val="F67D2C"/>
          </a:solidFill>
        </p:grpSpPr>
        <p:sp>
          <p:nvSpPr>
            <p:cNvPr id="7" name="Rectangle 6"/>
            <p:cNvSpPr/>
            <p:nvPr/>
          </p:nvSpPr>
          <p:spPr>
            <a:xfrm>
              <a:off x="479552" y="3260963"/>
              <a:ext cx="9585919" cy="652124"/>
            </a:xfrm>
            <a:prstGeom prst="rect">
              <a:avLst/>
            </a:prstGeom>
            <a:gr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Rectangle 7"/>
            <p:cNvSpPr/>
            <p:nvPr/>
          </p:nvSpPr>
          <p:spPr>
            <a:xfrm>
              <a:off x="479552" y="3260963"/>
              <a:ext cx="9585919" cy="652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algn="l" defTabSz="1511300" rtl="0">
                <a:lnSpc>
                  <a:spcPct val="90000"/>
                </a:lnSpc>
                <a:spcBef>
                  <a:spcPct val="0"/>
                </a:spcBef>
                <a:spcAft>
                  <a:spcPct val="35000"/>
                </a:spcAft>
              </a:pPr>
              <a:r>
                <a:rPr lang="fr-FR" sz="3400" kern="1200" dirty="0" smtClean="0"/>
                <a:t>La gouvernance informatique du SPW 2/3</a:t>
              </a:r>
              <a:endParaRPr lang="fr-FR" sz="3400" kern="1200" dirty="0"/>
            </a:p>
          </p:txBody>
        </p:sp>
      </p:grpSp>
      <p:graphicFrame>
        <p:nvGraphicFramePr>
          <p:cNvPr id="9" name="Diagramme 8"/>
          <p:cNvGraphicFramePr/>
          <p:nvPr>
            <p:extLst>
              <p:ext uri="{D42A27DB-BD31-4B8C-83A1-F6EECF244321}">
                <p14:modId xmlns:p14="http://schemas.microsoft.com/office/powerpoint/2010/main" val="1978451463"/>
              </p:ext>
            </p:extLst>
          </p:nvPr>
        </p:nvGraphicFramePr>
        <p:xfrm>
          <a:off x="105828" y="917340"/>
          <a:ext cx="11993577"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9969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5"/>
          <p:cNvGrpSpPr/>
          <p:nvPr/>
        </p:nvGrpSpPr>
        <p:grpSpPr>
          <a:xfrm>
            <a:off x="0" y="0"/>
            <a:ext cx="12192000" cy="1000559"/>
            <a:chOff x="479552" y="3260963"/>
            <a:chExt cx="9585919" cy="652124"/>
          </a:xfrm>
          <a:solidFill>
            <a:srgbClr val="F67D2C"/>
          </a:solidFill>
        </p:grpSpPr>
        <p:sp>
          <p:nvSpPr>
            <p:cNvPr id="7" name="Rectangle 6"/>
            <p:cNvSpPr/>
            <p:nvPr/>
          </p:nvSpPr>
          <p:spPr>
            <a:xfrm>
              <a:off x="479552" y="3260963"/>
              <a:ext cx="9585919" cy="652124"/>
            </a:xfrm>
            <a:prstGeom prst="rect">
              <a:avLst/>
            </a:prstGeom>
            <a:gr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8" name="Rectangle 7"/>
            <p:cNvSpPr/>
            <p:nvPr/>
          </p:nvSpPr>
          <p:spPr>
            <a:xfrm>
              <a:off x="479552" y="3260963"/>
              <a:ext cx="9585919" cy="652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algn="l" defTabSz="1511300" rtl="0">
                <a:lnSpc>
                  <a:spcPct val="90000"/>
                </a:lnSpc>
                <a:spcBef>
                  <a:spcPct val="0"/>
                </a:spcBef>
                <a:spcAft>
                  <a:spcPct val="35000"/>
                </a:spcAft>
              </a:pPr>
              <a:r>
                <a:rPr lang="fr-FR" sz="3400" kern="1200" dirty="0" smtClean="0"/>
                <a:t>La gouvernance informatique du SPW 3/3</a:t>
              </a:r>
              <a:endParaRPr lang="fr-FR" sz="3400" kern="1200" dirty="0"/>
            </a:p>
          </p:txBody>
        </p:sp>
      </p:grpSp>
      <p:graphicFrame>
        <p:nvGraphicFramePr>
          <p:cNvPr id="9" name="Diagramme 8"/>
          <p:cNvGraphicFramePr/>
          <p:nvPr>
            <p:extLst>
              <p:ext uri="{D42A27DB-BD31-4B8C-83A1-F6EECF244321}">
                <p14:modId xmlns:p14="http://schemas.microsoft.com/office/powerpoint/2010/main" val="1633548692"/>
              </p:ext>
            </p:extLst>
          </p:nvPr>
        </p:nvGraphicFramePr>
        <p:xfrm>
          <a:off x="105828" y="917340"/>
          <a:ext cx="11993577" cy="594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2196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0" y="0"/>
            <a:ext cx="12192000" cy="1000559"/>
            <a:chOff x="479552" y="3260963"/>
            <a:chExt cx="9585919" cy="652124"/>
          </a:xfrm>
          <a:solidFill>
            <a:srgbClr val="A7A7A7"/>
          </a:solidFill>
        </p:grpSpPr>
        <p:sp>
          <p:nvSpPr>
            <p:cNvPr id="4" name="Rectangle 3"/>
            <p:cNvSpPr/>
            <p:nvPr/>
          </p:nvSpPr>
          <p:spPr>
            <a:xfrm>
              <a:off x="479552" y="3260963"/>
              <a:ext cx="9585919" cy="652124"/>
            </a:xfrm>
            <a:prstGeom prst="rect">
              <a:avLst/>
            </a:prstGeom>
            <a:grp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 name="Rectangle 4"/>
            <p:cNvSpPr/>
            <p:nvPr/>
          </p:nvSpPr>
          <p:spPr>
            <a:xfrm>
              <a:off x="479552" y="3260963"/>
              <a:ext cx="9585919" cy="6521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algn="l" defTabSz="1511300" rtl="0">
                <a:lnSpc>
                  <a:spcPct val="90000"/>
                </a:lnSpc>
                <a:spcBef>
                  <a:spcPct val="0"/>
                </a:spcBef>
                <a:spcAft>
                  <a:spcPct val="35000"/>
                </a:spcAft>
              </a:pPr>
              <a:r>
                <a:rPr lang="fr-FR" sz="3400" kern="1200" dirty="0" smtClean="0"/>
                <a:t>La relation aux usagers</a:t>
              </a:r>
              <a:endParaRPr lang="fr-FR" sz="3400" kern="1200" dirty="0"/>
            </a:p>
          </p:txBody>
        </p:sp>
      </p:grpSp>
      <p:graphicFrame>
        <p:nvGraphicFramePr>
          <p:cNvPr id="6" name="Diagramme 5"/>
          <p:cNvGraphicFramePr/>
          <p:nvPr>
            <p:extLst>
              <p:ext uri="{D42A27DB-BD31-4B8C-83A1-F6EECF244321}">
                <p14:modId xmlns:p14="http://schemas.microsoft.com/office/powerpoint/2010/main" val="1331456441"/>
              </p:ext>
            </p:extLst>
          </p:nvPr>
        </p:nvGraphicFramePr>
        <p:xfrm>
          <a:off x="98778" y="977008"/>
          <a:ext cx="12008555" cy="588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6120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0" y="0"/>
            <a:ext cx="12192000" cy="1000559"/>
            <a:chOff x="479552" y="3260963"/>
            <a:chExt cx="9585919" cy="652124"/>
          </a:xfrm>
        </p:grpSpPr>
        <p:sp>
          <p:nvSpPr>
            <p:cNvPr id="4" name="Rectangle 3"/>
            <p:cNvSpPr/>
            <p:nvPr/>
          </p:nvSpPr>
          <p:spPr>
            <a:xfrm>
              <a:off x="479552" y="3260963"/>
              <a:ext cx="9585919" cy="652124"/>
            </a:xfrm>
            <a:prstGeom prst="rect">
              <a:avLst/>
            </a:prstGeom>
            <a:solidFill>
              <a:srgbClr val="FEC609"/>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 name="Rectangle 4"/>
            <p:cNvSpPr/>
            <p:nvPr/>
          </p:nvSpPr>
          <p:spPr>
            <a:xfrm>
              <a:off x="479552" y="3260963"/>
              <a:ext cx="9585919" cy="65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algn="l" defTabSz="1511300" rtl="0">
                <a:lnSpc>
                  <a:spcPct val="90000"/>
                </a:lnSpc>
                <a:spcBef>
                  <a:spcPct val="0"/>
                </a:spcBef>
                <a:spcAft>
                  <a:spcPct val="35000"/>
                </a:spcAft>
              </a:pPr>
              <a:r>
                <a:rPr lang="fr-FR" sz="3400" kern="1200" dirty="0" smtClean="0"/>
                <a:t>Le développement d’une administration « datacentrique »</a:t>
              </a:r>
              <a:endParaRPr lang="fr-FR" sz="3400" kern="1200" dirty="0"/>
            </a:p>
          </p:txBody>
        </p:sp>
      </p:grpSp>
      <p:graphicFrame>
        <p:nvGraphicFramePr>
          <p:cNvPr id="6" name="Diagramme 5"/>
          <p:cNvGraphicFramePr/>
          <p:nvPr>
            <p:extLst>
              <p:ext uri="{D42A27DB-BD31-4B8C-83A1-F6EECF244321}">
                <p14:modId xmlns:p14="http://schemas.microsoft.com/office/powerpoint/2010/main" val="272913160"/>
              </p:ext>
            </p:extLst>
          </p:nvPr>
        </p:nvGraphicFramePr>
        <p:xfrm>
          <a:off x="132688" y="1077425"/>
          <a:ext cx="11951501" cy="567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87517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0" y="0"/>
            <a:ext cx="12192000" cy="1000559"/>
            <a:chOff x="479552" y="3260963"/>
            <a:chExt cx="9585919" cy="652124"/>
          </a:xfrm>
        </p:grpSpPr>
        <p:sp>
          <p:nvSpPr>
            <p:cNvPr id="4" name="Rectangle 3"/>
            <p:cNvSpPr/>
            <p:nvPr/>
          </p:nvSpPr>
          <p:spPr>
            <a:xfrm>
              <a:off x="479552" y="3260963"/>
              <a:ext cx="9585919" cy="652124"/>
            </a:xfrm>
            <a:prstGeom prst="rect">
              <a:avLst/>
            </a:prstGeom>
            <a:solidFill>
              <a:srgbClr val="3D70CA"/>
            </a:soli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5" name="Rectangle 4"/>
            <p:cNvSpPr/>
            <p:nvPr/>
          </p:nvSpPr>
          <p:spPr>
            <a:xfrm>
              <a:off x="479552" y="3260963"/>
              <a:ext cx="9585919" cy="65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7624" tIns="86360" rIns="86360" bIns="86360" numCol="1" spcCol="1270" anchor="ctr" anchorCtr="0">
              <a:noAutofit/>
            </a:bodyPr>
            <a:lstStyle/>
            <a:p>
              <a:pPr lvl="0" defTabSz="1511300">
                <a:lnSpc>
                  <a:spcPct val="90000"/>
                </a:lnSpc>
                <a:spcBef>
                  <a:spcPct val="0"/>
                </a:spcBef>
                <a:spcAft>
                  <a:spcPct val="35000"/>
                </a:spcAft>
              </a:pPr>
              <a:r>
                <a:rPr lang="fr-FR" sz="3400" dirty="0"/>
                <a:t>L</a:t>
              </a:r>
              <a:r>
                <a:rPr lang="fr-FR" sz="3400" dirty="0" smtClean="0"/>
                <a:t>es solutions informatiques métiers dans un contexte d’ouverture</a:t>
              </a:r>
              <a:endParaRPr lang="fr-FR" sz="3400" dirty="0"/>
            </a:p>
          </p:txBody>
        </p:sp>
      </p:grpSp>
      <p:graphicFrame>
        <p:nvGraphicFramePr>
          <p:cNvPr id="6" name="Diagramme 5"/>
          <p:cNvGraphicFramePr/>
          <p:nvPr>
            <p:extLst>
              <p:ext uri="{D42A27DB-BD31-4B8C-83A1-F6EECF244321}">
                <p14:modId xmlns:p14="http://schemas.microsoft.com/office/powerpoint/2010/main" val="1570887116"/>
              </p:ext>
            </p:extLst>
          </p:nvPr>
        </p:nvGraphicFramePr>
        <p:xfrm>
          <a:off x="211656" y="954719"/>
          <a:ext cx="11870114" cy="559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6192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t="10283"/>
          <a:stretch/>
        </p:blipFill>
        <p:spPr>
          <a:xfrm>
            <a:off x="618699" y="442747"/>
            <a:ext cx="3339152" cy="1916158"/>
          </a:xfrm>
          <a:prstGeom prst="rect">
            <a:avLst/>
          </a:prstGeom>
        </p:spPr>
      </p:pic>
      <p:sp>
        <p:nvSpPr>
          <p:cNvPr id="5" name="ZoneTexte 4"/>
          <p:cNvSpPr txBox="1"/>
          <p:nvPr/>
        </p:nvSpPr>
        <p:spPr>
          <a:xfrm>
            <a:off x="953231" y="2867287"/>
            <a:ext cx="10549364" cy="830997"/>
          </a:xfrm>
          <a:prstGeom prst="rect">
            <a:avLst/>
          </a:prstGeom>
          <a:noFill/>
        </p:spPr>
        <p:txBody>
          <a:bodyPr wrap="square" rtlCol="0">
            <a:spAutoFit/>
          </a:bodyPr>
          <a:lstStyle/>
          <a:p>
            <a:pPr algn="ctr"/>
            <a:r>
              <a:rPr lang="fr-BE" sz="4800" dirty="0" smtClean="0">
                <a:latin typeface="Arial" panose="020B0604020202020204" pitchFamily="34" charset="0"/>
                <a:cs typeface="Arial" panose="020B0604020202020204" pitchFamily="34" charset="0"/>
              </a:rPr>
              <a:t>Merci de votre attention!</a:t>
            </a:r>
          </a:p>
        </p:txBody>
      </p:sp>
      <p:sp>
        <p:nvSpPr>
          <p:cNvPr id="7" name="ZoneTexte 6"/>
          <p:cNvSpPr txBox="1"/>
          <p:nvPr/>
        </p:nvSpPr>
        <p:spPr>
          <a:xfrm>
            <a:off x="1969699" y="4684942"/>
            <a:ext cx="8663343" cy="1508105"/>
          </a:xfrm>
          <a:prstGeom prst="rect">
            <a:avLst/>
          </a:prstGeom>
          <a:noFill/>
        </p:spPr>
        <p:txBody>
          <a:bodyPr wrap="square" rtlCol="0">
            <a:spAutoFit/>
          </a:bodyPr>
          <a:lstStyle/>
          <a:p>
            <a:pPr algn="ctr"/>
            <a:r>
              <a:rPr lang="fr-FR" sz="2400" dirty="0" smtClean="0">
                <a:latin typeface="Arial"/>
                <a:cs typeface="Arial"/>
                <a:hlinkClick r:id="rId4"/>
              </a:rPr>
              <a:t>www.iweps.be</a:t>
            </a:r>
            <a:endParaRPr lang="fr-FR" sz="2400" dirty="0" smtClean="0">
              <a:latin typeface="Arial"/>
              <a:cs typeface="Arial"/>
            </a:endParaRPr>
          </a:p>
          <a:p>
            <a:pPr algn="ctr"/>
            <a:endParaRPr lang="fr-FR" sz="2400" dirty="0">
              <a:latin typeface="Arial"/>
              <a:cs typeface="Arial"/>
            </a:endParaRPr>
          </a:p>
          <a:p>
            <a:pPr algn="ctr"/>
            <a:r>
              <a:rPr lang="fr-FR" sz="2400" dirty="0" smtClean="0">
                <a:latin typeface="Arial"/>
                <a:cs typeface="Arial"/>
                <a:hlinkClick r:id="rId5"/>
              </a:rPr>
              <a:t>v.calay@iweps.be</a:t>
            </a:r>
            <a:r>
              <a:rPr lang="fr-FR" sz="2400" dirty="0" smtClean="0">
                <a:latin typeface="Arial"/>
                <a:cs typeface="Arial"/>
              </a:rPr>
              <a:t> </a:t>
            </a:r>
            <a:endParaRPr lang="fr-FR" sz="2400" dirty="0">
              <a:latin typeface="Arial"/>
              <a:cs typeface="Arial"/>
            </a:endParaRPr>
          </a:p>
          <a:p>
            <a:pPr algn="ctr"/>
            <a:endParaRPr lang="fr-FR" sz="2000" dirty="0" smtClean="0">
              <a:latin typeface="Arial"/>
              <a:cs typeface="Arial"/>
            </a:endParaRPr>
          </a:p>
        </p:txBody>
      </p:sp>
    </p:spTree>
    <p:extLst>
      <p:ext uri="{BB962C8B-B14F-4D97-AF65-F5344CB8AC3E}">
        <p14:creationId xmlns:p14="http://schemas.microsoft.com/office/powerpoint/2010/main" val="11350221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pSp>
        <p:nvGrpSpPr>
          <p:cNvPr id="6" name="Grouper 5"/>
          <p:cNvGrpSpPr/>
          <p:nvPr/>
        </p:nvGrpSpPr>
        <p:grpSpPr>
          <a:xfrm>
            <a:off x="1" y="2468025"/>
            <a:ext cx="12192003" cy="1490849"/>
            <a:chOff x="-88037" y="325892"/>
            <a:chExt cx="10468834" cy="652124"/>
          </a:xfrm>
        </p:grpSpPr>
        <p:sp>
          <p:nvSpPr>
            <p:cNvPr id="8" name="Rectangle 7"/>
            <p:cNvSpPr/>
            <p:nvPr/>
          </p:nvSpPr>
          <p:spPr>
            <a:xfrm>
              <a:off x="-88037" y="325892"/>
              <a:ext cx="10468832" cy="65212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ectangle 8"/>
            <p:cNvSpPr/>
            <p:nvPr/>
          </p:nvSpPr>
          <p:spPr>
            <a:xfrm>
              <a:off x="-88035" y="325892"/>
              <a:ext cx="10468832" cy="65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7624" tIns="66040" rIns="66040" bIns="66040" numCol="1" spcCol="1270" anchor="ctr" anchorCtr="0">
              <a:noAutofit/>
            </a:bodyPr>
            <a:lstStyle/>
            <a:p>
              <a:pPr lvl="0" defTabSz="1155700" rtl="0">
                <a:lnSpc>
                  <a:spcPct val="90000"/>
                </a:lnSpc>
                <a:spcBef>
                  <a:spcPct val="0"/>
                </a:spcBef>
                <a:spcAft>
                  <a:spcPct val="35000"/>
                </a:spcAft>
              </a:pPr>
              <a:r>
                <a:rPr lang="fr-FR" sz="3200" kern="1200" dirty="0" smtClean="0"/>
                <a:t>Structure et lignes directrices du projet</a:t>
              </a:r>
              <a:endParaRPr lang="fr-FR" sz="3200" kern="1200" dirty="0"/>
            </a:p>
          </p:txBody>
        </p:sp>
      </p:grpSp>
    </p:spTree>
    <p:extLst>
      <p:ext uri="{BB962C8B-B14F-4D97-AF65-F5344CB8AC3E}">
        <p14:creationId xmlns:p14="http://schemas.microsoft.com/office/powerpoint/2010/main" val="7436435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4551" y="298634"/>
            <a:ext cx="4826962" cy="769441"/>
          </a:xfrm>
          <a:prstGeom prst="rect">
            <a:avLst/>
          </a:prstGeom>
          <a:noFill/>
        </p:spPr>
        <p:txBody>
          <a:bodyPr wrap="none" rtlCol="0">
            <a:spAutoFit/>
          </a:bodyPr>
          <a:lstStyle/>
          <a:p>
            <a:r>
              <a:rPr lang="fr-BE" sz="4400" dirty="0" smtClean="0">
                <a:latin typeface="Arial" panose="020B0604020202020204" pitchFamily="34" charset="0"/>
                <a:cs typeface="Arial" panose="020B0604020202020204" pitchFamily="34" charset="0"/>
              </a:rPr>
              <a:t>Structure du projet</a:t>
            </a:r>
          </a:p>
        </p:txBody>
      </p:sp>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aphicFrame>
        <p:nvGraphicFramePr>
          <p:cNvPr id="6" name="Diagramme 5"/>
          <p:cNvGraphicFramePr/>
          <p:nvPr>
            <p:extLst>
              <p:ext uri="{D42A27DB-BD31-4B8C-83A1-F6EECF244321}">
                <p14:modId xmlns:p14="http://schemas.microsoft.com/office/powerpoint/2010/main" val="2580502391"/>
              </p:ext>
            </p:extLst>
          </p:nvPr>
        </p:nvGraphicFramePr>
        <p:xfrm>
          <a:off x="793714" y="1179383"/>
          <a:ext cx="11829161" cy="4902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à coins arrondis 8"/>
          <p:cNvSpPr/>
          <p:nvPr/>
        </p:nvSpPr>
        <p:spPr>
          <a:xfrm>
            <a:off x="5839453" y="1916502"/>
            <a:ext cx="2960761" cy="8051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5844445" y="2760641"/>
            <a:ext cx="2960761" cy="8051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5838109" y="3604781"/>
            <a:ext cx="2960761" cy="74986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5849453" y="4398609"/>
            <a:ext cx="2960761" cy="8051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801935" y="5232987"/>
            <a:ext cx="3017934" cy="805155"/>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93651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5538" y="306189"/>
            <a:ext cx="4826837" cy="769441"/>
          </a:xfrm>
          <a:prstGeom prst="rect">
            <a:avLst/>
          </a:prstGeom>
          <a:noFill/>
        </p:spPr>
        <p:txBody>
          <a:bodyPr wrap="none" rtlCol="0">
            <a:spAutoFit/>
          </a:bodyPr>
          <a:lstStyle/>
          <a:p>
            <a:r>
              <a:rPr lang="fr-BE" sz="4400" dirty="0" smtClean="0">
                <a:latin typeface="Arial" panose="020B0604020202020204" pitchFamily="34" charset="0"/>
                <a:cs typeface="Arial" panose="020B0604020202020204" pitchFamily="34" charset="0"/>
              </a:rPr>
              <a:t>Méthode de travail</a:t>
            </a:r>
          </a:p>
        </p:txBody>
      </p:sp>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aphicFrame>
        <p:nvGraphicFramePr>
          <p:cNvPr id="6" name="Diagramme 5"/>
          <p:cNvGraphicFramePr/>
          <p:nvPr>
            <p:extLst>
              <p:ext uri="{D42A27DB-BD31-4B8C-83A1-F6EECF244321}">
                <p14:modId xmlns:p14="http://schemas.microsoft.com/office/powerpoint/2010/main" val="2013318898"/>
              </p:ext>
            </p:extLst>
          </p:nvPr>
        </p:nvGraphicFramePr>
        <p:xfrm>
          <a:off x="164355" y="719669"/>
          <a:ext cx="11863292" cy="4330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à coins arrondis 8"/>
          <p:cNvSpPr/>
          <p:nvPr/>
        </p:nvSpPr>
        <p:spPr>
          <a:xfrm>
            <a:off x="5871883" y="4422587"/>
            <a:ext cx="2498164" cy="97117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fr-FR" sz="1500" dirty="0" smtClean="0">
                <a:solidFill>
                  <a:schemeClr val="tx1"/>
                </a:solidFill>
              </a:rPr>
              <a:t>Etat </a:t>
            </a:r>
            <a:r>
              <a:rPr lang="fr-FR" sz="1500" dirty="0">
                <a:solidFill>
                  <a:schemeClr val="tx1"/>
                </a:solidFill>
              </a:rPr>
              <a:t>des RH associées à la digitalisation</a:t>
            </a:r>
          </a:p>
          <a:p>
            <a:r>
              <a:rPr lang="fr-FR" sz="1500" dirty="0" smtClean="0">
                <a:solidFill>
                  <a:schemeClr val="tx1"/>
                </a:solidFill>
              </a:rPr>
              <a:t>Etat des flux financiers associés à la digitalisation</a:t>
            </a:r>
          </a:p>
        </p:txBody>
      </p:sp>
      <p:sp>
        <p:nvSpPr>
          <p:cNvPr id="11" name="Flèche vers la droite 10"/>
          <p:cNvSpPr/>
          <p:nvPr/>
        </p:nvSpPr>
        <p:spPr>
          <a:xfrm rot="18440379">
            <a:off x="9096901" y="4679941"/>
            <a:ext cx="779855" cy="229871"/>
          </a:xfrm>
          <a:prstGeom prst="rightArrow">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6529298" y="5394283"/>
            <a:ext cx="3018117" cy="702235"/>
          </a:xfrm>
          <a:prstGeom prst="roundRect">
            <a:avLst/>
          </a:prstGeom>
          <a:solidFill>
            <a:srgbClr val="008000"/>
          </a:solidFill>
          <a:ln>
            <a:solidFill>
              <a:srgbClr val="66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600" dirty="0" smtClean="0"/>
              <a:t>Analyse quantitative</a:t>
            </a:r>
            <a:endParaRPr lang="fr-FR" sz="2600" dirty="0"/>
          </a:p>
        </p:txBody>
      </p:sp>
    </p:spTree>
    <p:extLst>
      <p:ext uri="{BB962C8B-B14F-4D97-AF65-F5344CB8AC3E}">
        <p14:creationId xmlns:p14="http://schemas.microsoft.com/office/powerpoint/2010/main" val="42336250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pSp>
        <p:nvGrpSpPr>
          <p:cNvPr id="10" name="Grouper 9"/>
          <p:cNvGrpSpPr/>
          <p:nvPr/>
        </p:nvGrpSpPr>
        <p:grpSpPr>
          <a:xfrm>
            <a:off x="3" y="2296895"/>
            <a:ext cx="12191999" cy="1626234"/>
            <a:chOff x="305094" y="1304249"/>
            <a:chExt cx="10226462" cy="652124"/>
          </a:xfrm>
        </p:grpSpPr>
        <p:sp>
          <p:nvSpPr>
            <p:cNvPr id="11" name="Rectangle 10"/>
            <p:cNvSpPr/>
            <p:nvPr/>
          </p:nvSpPr>
          <p:spPr>
            <a:xfrm>
              <a:off x="305094" y="1304249"/>
              <a:ext cx="10226462" cy="652124"/>
            </a:xfrm>
            <a:prstGeom prst="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Rectangle 11"/>
            <p:cNvSpPr/>
            <p:nvPr/>
          </p:nvSpPr>
          <p:spPr>
            <a:xfrm>
              <a:off x="305094" y="1304249"/>
              <a:ext cx="10226462" cy="65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7624" tIns="66040" rIns="66040" bIns="66040" numCol="1" spcCol="1270" anchor="ctr" anchorCtr="0">
              <a:noAutofit/>
            </a:bodyPr>
            <a:lstStyle/>
            <a:p>
              <a:pPr lvl="0"/>
              <a:r>
                <a:rPr lang="fr-FR" sz="3200" dirty="0"/>
                <a:t>La digitalisation de l’administration publique </a:t>
              </a:r>
              <a:r>
                <a:rPr lang="fr-FR" sz="3200" dirty="0" smtClean="0"/>
                <a:t>wallonne: </a:t>
              </a:r>
              <a:r>
                <a:rPr lang="fr-FR" sz="3200" dirty="0"/>
                <a:t>un état des lieux</a:t>
              </a:r>
            </a:p>
          </p:txBody>
        </p:sp>
      </p:grpSp>
    </p:spTree>
    <p:extLst>
      <p:ext uri="{BB962C8B-B14F-4D97-AF65-F5344CB8AC3E}">
        <p14:creationId xmlns:p14="http://schemas.microsoft.com/office/powerpoint/2010/main" val="32203252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271" y="239061"/>
            <a:ext cx="7834331" cy="769441"/>
          </a:xfrm>
          <a:prstGeom prst="rect">
            <a:avLst/>
          </a:prstGeom>
          <a:noFill/>
        </p:spPr>
        <p:txBody>
          <a:bodyPr wrap="square" rtlCol="0">
            <a:spAutoFit/>
          </a:bodyPr>
          <a:lstStyle/>
          <a:p>
            <a:r>
              <a:rPr lang="fr-BE" sz="4400" dirty="0" smtClean="0">
                <a:latin typeface="Arial" panose="020B0604020202020204" pitchFamily="34" charset="0"/>
                <a:cs typeface="Arial" panose="020B0604020202020204" pitchFamily="34" charset="0"/>
              </a:rPr>
              <a:t>Etat des lieux</a:t>
            </a:r>
          </a:p>
        </p:txBody>
      </p:sp>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aphicFrame>
        <p:nvGraphicFramePr>
          <p:cNvPr id="10" name="Diagramme 9"/>
          <p:cNvGraphicFramePr/>
          <p:nvPr>
            <p:extLst>
              <p:ext uri="{D42A27DB-BD31-4B8C-83A1-F6EECF244321}">
                <p14:modId xmlns:p14="http://schemas.microsoft.com/office/powerpoint/2010/main" val="871019159"/>
              </p:ext>
            </p:extLst>
          </p:nvPr>
        </p:nvGraphicFramePr>
        <p:xfrm>
          <a:off x="840507" y="1437894"/>
          <a:ext cx="10665083" cy="41269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40596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05018"/>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smtClean="0"/>
              <a:t>∆</a:t>
            </a:r>
            <a:endParaRPr lang="fr-BE"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05015"/>
            <a:ext cx="1346580" cy="861294"/>
          </a:xfrm>
          <a:prstGeom prst="rect">
            <a:avLst/>
          </a:prstGeom>
        </p:spPr>
      </p:pic>
      <p:grpSp>
        <p:nvGrpSpPr>
          <p:cNvPr id="9" name="Grouper 8"/>
          <p:cNvGrpSpPr/>
          <p:nvPr/>
        </p:nvGrpSpPr>
        <p:grpSpPr>
          <a:xfrm>
            <a:off x="0" y="0"/>
            <a:ext cx="12192000" cy="761896"/>
            <a:chOff x="530159" y="380948"/>
            <a:chExt cx="9759966" cy="761896"/>
          </a:xfrm>
        </p:grpSpPr>
        <p:sp>
          <p:nvSpPr>
            <p:cNvPr id="10" name="Rectangle 9"/>
            <p:cNvSpPr/>
            <p:nvPr/>
          </p:nvSpPr>
          <p:spPr>
            <a:xfrm>
              <a:off x="530159" y="380948"/>
              <a:ext cx="9759966" cy="761896"/>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angle 10"/>
            <p:cNvSpPr/>
            <p:nvPr/>
          </p:nvSpPr>
          <p:spPr>
            <a:xfrm>
              <a:off x="530159" y="380948"/>
              <a:ext cx="9759966" cy="761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755" tIns="58420" rIns="58420" bIns="58420" numCol="1" spcCol="1270" anchor="ctr" anchorCtr="0">
              <a:noAutofit/>
            </a:bodyPr>
            <a:lstStyle/>
            <a:p>
              <a:pPr lvl="0" algn="ctr"/>
              <a:r>
                <a:rPr lang="fr-FR" sz="3200" dirty="0"/>
                <a:t>La digitalisation des administrations publiques: un référentiel mondial</a:t>
              </a:r>
            </a:p>
          </p:txBody>
        </p:sp>
      </p:grpSp>
      <p:pic>
        <p:nvPicPr>
          <p:cNvPr id="12" name="Image 11"/>
          <p:cNvPicPr/>
          <p:nvPr/>
        </p:nvPicPr>
        <p:blipFill>
          <a:blip r:embed="rId4">
            <a:extLst>
              <a:ext uri="{28A0092B-C50C-407E-A947-70E740481C1C}">
                <a14:useLocalDpi xmlns:a14="http://schemas.microsoft.com/office/drawing/2010/main" val="0"/>
              </a:ext>
            </a:extLst>
          </a:blip>
          <a:srcRect/>
          <a:stretch>
            <a:fillRect/>
          </a:stretch>
        </p:blipFill>
        <p:spPr bwMode="auto">
          <a:xfrm>
            <a:off x="1135739" y="1167169"/>
            <a:ext cx="10165455" cy="4453275"/>
          </a:xfrm>
          <a:prstGeom prst="rect">
            <a:avLst/>
          </a:prstGeom>
          <a:noFill/>
          <a:ln>
            <a:noFill/>
          </a:ln>
        </p:spPr>
      </p:pic>
    </p:spTree>
    <p:extLst>
      <p:ext uri="{BB962C8B-B14F-4D97-AF65-F5344CB8AC3E}">
        <p14:creationId xmlns:p14="http://schemas.microsoft.com/office/powerpoint/2010/main" val="35764771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016776"/>
            <a:ext cx="12192000" cy="852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mtClean="0"/>
              <a:t>∆</a:t>
            </a:r>
            <a:endParaRPr lang="fr-BE"/>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274" y="6016773"/>
            <a:ext cx="1346580" cy="861294"/>
          </a:xfrm>
          <a:prstGeom prst="rect">
            <a:avLst/>
          </a:prstGeom>
        </p:spPr>
      </p:pic>
      <p:grpSp>
        <p:nvGrpSpPr>
          <p:cNvPr id="9" name="Grouper 8"/>
          <p:cNvGrpSpPr/>
          <p:nvPr/>
        </p:nvGrpSpPr>
        <p:grpSpPr>
          <a:xfrm>
            <a:off x="0" y="0"/>
            <a:ext cx="12192000" cy="761896"/>
            <a:chOff x="530159" y="380948"/>
            <a:chExt cx="9759966" cy="761896"/>
          </a:xfrm>
        </p:grpSpPr>
        <p:sp>
          <p:nvSpPr>
            <p:cNvPr id="10" name="Rectangle 9"/>
            <p:cNvSpPr/>
            <p:nvPr/>
          </p:nvSpPr>
          <p:spPr>
            <a:xfrm>
              <a:off x="530159" y="380948"/>
              <a:ext cx="9759966" cy="761896"/>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ectangle 10"/>
            <p:cNvSpPr/>
            <p:nvPr/>
          </p:nvSpPr>
          <p:spPr>
            <a:xfrm>
              <a:off x="530159" y="380948"/>
              <a:ext cx="9759966" cy="7618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4755" tIns="58420" rIns="58420" bIns="58420" numCol="1" spcCol="1270" anchor="ctr" anchorCtr="0">
              <a:noAutofit/>
            </a:bodyPr>
            <a:lstStyle/>
            <a:p>
              <a:pPr lvl="0" algn="ctr"/>
              <a:r>
                <a:rPr lang="fr-FR" sz="3200" dirty="0"/>
                <a:t>La digitalisation des administrations publiques: un référentiel mondial</a:t>
              </a:r>
            </a:p>
          </p:txBody>
        </p:sp>
      </p:grpSp>
      <p:graphicFrame>
        <p:nvGraphicFramePr>
          <p:cNvPr id="12" name="Diagramme 11"/>
          <p:cNvGraphicFramePr/>
          <p:nvPr>
            <p:extLst>
              <p:ext uri="{D42A27DB-BD31-4B8C-83A1-F6EECF244321}">
                <p14:modId xmlns:p14="http://schemas.microsoft.com/office/powerpoint/2010/main" val="288796748"/>
              </p:ext>
            </p:extLst>
          </p:nvPr>
        </p:nvGraphicFramePr>
        <p:xfrm>
          <a:off x="352804" y="1178554"/>
          <a:ext cx="11524621" cy="453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ZoneTexte 1"/>
          <p:cNvSpPr txBox="1"/>
          <p:nvPr/>
        </p:nvSpPr>
        <p:spPr>
          <a:xfrm>
            <a:off x="1940371" y="1399240"/>
            <a:ext cx="8320494" cy="369332"/>
          </a:xfrm>
          <a:prstGeom prst="rect">
            <a:avLst/>
          </a:prstGeom>
          <a:noFill/>
        </p:spPr>
        <p:txBody>
          <a:bodyPr wrap="none" rtlCol="0">
            <a:spAutoFit/>
          </a:bodyPr>
          <a:lstStyle/>
          <a:p>
            <a:r>
              <a:rPr lang="fr-FR" b="1" dirty="0" smtClean="0"/>
              <a:t>Principes de gestion de la digitalisation des administrations publiques d’après l’OCDE</a:t>
            </a:r>
            <a:endParaRPr lang="fr-FR" b="1" dirty="0"/>
          </a:p>
        </p:txBody>
      </p:sp>
    </p:spTree>
    <p:extLst>
      <p:ext uri="{BB962C8B-B14F-4D97-AF65-F5344CB8AC3E}">
        <p14:creationId xmlns:p14="http://schemas.microsoft.com/office/powerpoint/2010/main" val="18410866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62496</TotalTime>
  <Words>1786</Words>
  <Application>Microsoft Macintosh PowerPoint</Application>
  <PresentationFormat>Personnalisé</PresentationFormat>
  <Paragraphs>250</Paragraphs>
  <Slides>25</Slides>
  <Notes>16</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IWEPS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Aurélie Hendrickx</dc:creator>
  <cp:lastModifiedBy>Vincent Calay</cp:lastModifiedBy>
  <cp:revision>392</cp:revision>
  <cp:lastPrinted>2019-09-23T07:54:29Z</cp:lastPrinted>
  <dcterms:created xsi:type="dcterms:W3CDTF">2017-06-12T07:54:16Z</dcterms:created>
  <dcterms:modified xsi:type="dcterms:W3CDTF">2019-09-23T09:58:23Z</dcterms:modified>
</cp:coreProperties>
</file>