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6" r:id="rId2"/>
    <p:sldId id="397" r:id="rId3"/>
    <p:sldId id="409" r:id="rId4"/>
    <p:sldId id="408" r:id="rId5"/>
    <p:sldId id="406" r:id="rId6"/>
    <p:sldId id="399" r:id="rId7"/>
    <p:sldId id="400" r:id="rId8"/>
    <p:sldId id="403" r:id="rId9"/>
    <p:sldId id="404" r:id="rId10"/>
    <p:sldId id="398" r:id="rId11"/>
    <p:sldId id="396" r:id="rId12"/>
  </p:sldIdLst>
  <p:sldSz cx="12192000" cy="6858000"/>
  <p:notesSz cx="6858000" cy="9926638"/>
  <p:embeddedFontLst>
    <p:embeddedFont>
      <p:font typeface="Dosis" pitchFamily="2" charset="0"/>
      <p:regular r:id="rId15"/>
      <p:bold r:id="rId16"/>
    </p:embeddedFont>
    <p:embeddedFont>
      <p:font typeface="Chloe" pitchFamily="2" charset="0"/>
      <p:regular r:id="rId17"/>
    </p:embeddedFont>
    <p:embeddedFont>
      <p:font typeface="Economica" pitchFamily="2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Wingdings 3" pitchFamily="18" charset="2"/>
      <p:regular r:id="rId26"/>
    </p:embeddedFont>
    <p:embeddedFont>
      <p:font typeface="AR DECODE" pitchFamily="2" charset="0"/>
      <p:regular r:id="rId27"/>
    </p:embeddedFont>
    <p:embeddedFont>
      <p:font typeface="Calibri Light" pitchFamily="34" charset="0"/>
      <p:regular r:id="rId28"/>
      <p:italic r:id="rId29"/>
    </p:embeddedFont>
    <p:embeddedFont>
      <p:font typeface="Kalam" pitchFamily="2" charset="0"/>
      <p:regular r:id="rId30"/>
      <p:bold r:id="rId3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7988"/>
    <a:srgbClr val="145560"/>
    <a:srgbClr val="000000"/>
    <a:srgbClr val="D92B9F"/>
    <a:srgbClr val="FF7F3B"/>
    <a:srgbClr val="DCF4F8"/>
    <a:srgbClr val="AFD69E"/>
    <a:srgbClr val="1A707D"/>
    <a:srgbClr val="42737D"/>
    <a:srgbClr val="E9E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8" autoAdjust="0"/>
    <p:restoredTop sz="89495" autoAdjust="0"/>
  </p:normalViewPr>
  <p:slideViewPr>
    <p:cSldViewPr snapToGrid="0">
      <p:cViewPr>
        <p:scale>
          <a:sx n="75" d="100"/>
          <a:sy n="75" d="100"/>
        </p:scale>
        <p:origin x="-1766" y="-97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44" y="-102"/>
      </p:cViewPr>
      <p:guideLst>
        <p:guide orient="horz" pos="312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C33F0-A497-4080-B6DC-5084C7D106F8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17BF7658-7249-4B87-AE65-66B64B4DE223}">
      <dgm:prSet phldrT="[Texte]"/>
      <dgm:spPr>
        <a:solidFill>
          <a:srgbClr val="145560"/>
        </a:solidFill>
      </dgm:spPr>
      <dgm:t>
        <a:bodyPr/>
        <a:lstStyle/>
        <a:p>
          <a:r>
            <a:rPr lang="fr-BE" b="1" dirty="0" smtClean="0"/>
            <a:t>Exhaustivité</a:t>
          </a:r>
          <a:endParaRPr lang="fr-BE" b="1" dirty="0"/>
        </a:p>
      </dgm:t>
    </dgm:pt>
    <dgm:pt modelId="{7CAE2503-6F1C-404D-A181-FB305B057FAB}" type="parTrans" cxnId="{37B0E32E-3C6B-4382-9B16-94A36C2C0A95}">
      <dgm:prSet/>
      <dgm:spPr/>
      <dgm:t>
        <a:bodyPr/>
        <a:lstStyle/>
        <a:p>
          <a:endParaRPr lang="fr-BE"/>
        </a:p>
      </dgm:t>
    </dgm:pt>
    <dgm:pt modelId="{FEDEBBAD-CF56-4F1F-BEE1-CAB54FDFF57A}" type="sibTrans" cxnId="{37B0E32E-3C6B-4382-9B16-94A36C2C0A95}">
      <dgm:prSet/>
      <dgm:spPr/>
      <dgm:t>
        <a:bodyPr/>
        <a:lstStyle/>
        <a:p>
          <a:endParaRPr lang="fr-BE"/>
        </a:p>
      </dgm:t>
    </dgm:pt>
    <dgm:pt modelId="{76DA9881-E24D-4C95-86E8-C382FDFDE354}">
      <dgm:prSet phldrT="[Texte]"/>
      <dgm:spPr/>
      <dgm:t>
        <a:bodyPr/>
        <a:lstStyle/>
        <a:p>
          <a:r>
            <a:rPr lang="fr-BE" dirty="0" smtClean="0"/>
            <a:t>Excédent</a:t>
          </a:r>
          <a:endParaRPr lang="fr-BE" dirty="0"/>
        </a:p>
      </dgm:t>
    </dgm:pt>
    <dgm:pt modelId="{DFB731AF-7135-4EB5-A8A6-B34FD10E570A}" type="parTrans" cxnId="{F7BD2160-3AF1-46D4-A648-8395A214B6D9}">
      <dgm:prSet/>
      <dgm:spPr/>
      <dgm:t>
        <a:bodyPr/>
        <a:lstStyle/>
        <a:p>
          <a:endParaRPr lang="fr-BE"/>
        </a:p>
      </dgm:t>
    </dgm:pt>
    <dgm:pt modelId="{9EEEE21D-E2A2-4D0E-9987-A5D5B8164CC0}" type="sibTrans" cxnId="{F7BD2160-3AF1-46D4-A648-8395A214B6D9}">
      <dgm:prSet/>
      <dgm:spPr/>
      <dgm:t>
        <a:bodyPr/>
        <a:lstStyle/>
        <a:p>
          <a:endParaRPr lang="fr-BE"/>
        </a:p>
      </dgm:t>
    </dgm:pt>
    <dgm:pt modelId="{7C9FB58F-7938-487D-9250-56FF6CE05484}">
      <dgm:prSet phldrT="[Texte]"/>
      <dgm:spPr/>
      <dgm:t>
        <a:bodyPr/>
        <a:lstStyle/>
        <a:p>
          <a:r>
            <a:rPr lang="fr-BE" dirty="0" smtClean="0"/>
            <a:t>Omission</a:t>
          </a:r>
          <a:endParaRPr lang="fr-BE" dirty="0"/>
        </a:p>
      </dgm:t>
    </dgm:pt>
    <dgm:pt modelId="{C26B4AD8-17A6-4147-B3F0-7D0E5D26DE0F}" type="parTrans" cxnId="{2C653FF9-69CB-4924-90EB-7649598859AC}">
      <dgm:prSet/>
      <dgm:spPr/>
      <dgm:t>
        <a:bodyPr/>
        <a:lstStyle/>
        <a:p>
          <a:endParaRPr lang="fr-BE"/>
        </a:p>
      </dgm:t>
    </dgm:pt>
    <dgm:pt modelId="{94197B63-304C-4E5C-9412-E346B441ABCE}" type="sibTrans" cxnId="{2C653FF9-69CB-4924-90EB-7649598859AC}">
      <dgm:prSet/>
      <dgm:spPr/>
      <dgm:t>
        <a:bodyPr/>
        <a:lstStyle/>
        <a:p>
          <a:endParaRPr lang="fr-BE"/>
        </a:p>
      </dgm:t>
    </dgm:pt>
    <dgm:pt modelId="{8BED9224-0D80-4A42-A376-6D5DB4407926}">
      <dgm:prSet phldrT="[Texte]"/>
      <dgm:spPr>
        <a:solidFill>
          <a:srgbClr val="145560"/>
        </a:solidFill>
      </dgm:spPr>
      <dgm:t>
        <a:bodyPr/>
        <a:lstStyle/>
        <a:p>
          <a:r>
            <a:rPr lang="fr-BE" b="1" dirty="0" smtClean="0"/>
            <a:t>Cohérence logique</a:t>
          </a:r>
          <a:endParaRPr lang="fr-BE" b="1" dirty="0"/>
        </a:p>
      </dgm:t>
    </dgm:pt>
    <dgm:pt modelId="{BB2C1BC9-D6DB-4189-835E-C12E220A505A}" type="parTrans" cxnId="{918D4797-4D35-4811-B8B9-4A9A20CEBCE0}">
      <dgm:prSet/>
      <dgm:spPr/>
      <dgm:t>
        <a:bodyPr/>
        <a:lstStyle/>
        <a:p>
          <a:endParaRPr lang="fr-BE"/>
        </a:p>
      </dgm:t>
    </dgm:pt>
    <dgm:pt modelId="{5011D7E7-C22D-4109-97F5-B42946DF2583}" type="sibTrans" cxnId="{918D4797-4D35-4811-B8B9-4A9A20CEBCE0}">
      <dgm:prSet/>
      <dgm:spPr/>
      <dgm:t>
        <a:bodyPr/>
        <a:lstStyle/>
        <a:p>
          <a:endParaRPr lang="fr-BE"/>
        </a:p>
      </dgm:t>
    </dgm:pt>
    <dgm:pt modelId="{6DBDC85A-FF88-4CA1-8902-6F9DE2FFBEF3}">
      <dgm:prSet phldrT="[Texte]"/>
      <dgm:spPr>
        <a:solidFill>
          <a:srgbClr val="E9E8E8"/>
        </a:solidFill>
      </dgm:spPr>
      <dgm:t>
        <a:bodyPr/>
        <a:lstStyle/>
        <a:p>
          <a:r>
            <a:rPr lang="fr-BE" dirty="0" smtClean="0"/>
            <a:t>Cohérence conceptuelle</a:t>
          </a:r>
          <a:endParaRPr lang="fr-BE" dirty="0"/>
        </a:p>
      </dgm:t>
    </dgm:pt>
    <dgm:pt modelId="{B7A87064-6D18-4B3B-8C0C-25382F18AC8B}" type="parTrans" cxnId="{8D2DA225-A357-49B0-97A5-2E343D88A13E}">
      <dgm:prSet/>
      <dgm:spPr/>
      <dgm:t>
        <a:bodyPr/>
        <a:lstStyle/>
        <a:p>
          <a:endParaRPr lang="fr-BE"/>
        </a:p>
      </dgm:t>
    </dgm:pt>
    <dgm:pt modelId="{352F9B1D-1C96-4348-BDA7-499BB171228E}" type="sibTrans" cxnId="{8D2DA225-A357-49B0-97A5-2E343D88A13E}">
      <dgm:prSet/>
      <dgm:spPr/>
      <dgm:t>
        <a:bodyPr/>
        <a:lstStyle/>
        <a:p>
          <a:endParaRPr lang="fr-BE"/>
        </a:p>
      </dgm:t>
    </dgm:pt>
    <dgm:pt modelId="{2FDF5887-CEAC-4C98-83D7-34EFA0C9B76B}">
      <dgm:prSet phldrT="[Texte]"/>
      <dgm:spPr/>
      <dgm:t>
        <a:bodyPr/>
        <a:lstStyle/>
        <a:p>
          <a:r>
            <a:rPr lang="fr-BE" dirty="0" smtClean="0"/>
            <a:t>Cohérence du domaine</a:t>
          </a:r>
          <a:endParaRPr lang="fr-BE" dirty="0"/>
        </a:p>
      </dgm:t>
    </dgm:pt>
    <dgm:pt modelId="{04EF325F-A499-42BA-A182-F1F48C70321E}" type="parTrans" cxnId="{7493A886-C7BA-43DD-9829-77406E2B0FCE}">
      <dgm:prSet/>
      <dgm:spPr/>
      <dgm:t>
        <a:bodyPr/>
        <a:lstStyle/>
        <a:p>
          <a:endParaRPr lang="fr-BE"/>
        </a:p>
      </dgm:t>
    </dgm:pt>
    <dgm:pt modelId="{4C18ACBB-CE81-441B-A959-D2E38D7B6080}" type="sibTrans" cxnId="{7493A886-C7BA-43DD-9829-77406E2B0FCE}">
      <dgm:prSet/>
      <dgm:spPr/>
      <dgm:t>
        <a:bodyPr/>
        <a:lstStyle/>
        <a:p>
          <a:endParaRPr lang="fr-BE"/>
        </a:p>
      </dgm:t>
    </dgm:pt>
    <dgm:pt modelId="{C3F3605C-2643-4980-9FA7-F1FF01E083C0}">
      <dgm:prSet phldrT="[Texte]"/>
      <dgm:spPr/>
      <dgm:t>
        <a:bodyPr/>
        <a:lstStyle/>
        <a:p>
          <a:r>
            <a:rPr lang="fr-BE" dirty="0" smtClean="0"/>
            <a:t>Cohérence topologique </a:t>
          </a:r>
          <a:endParaRPr lang="fr-BE" dirty="0"/>
        </a:p>
      </dgm:t>
    </dgm:pt>
    <dgm:pt modelId="{C8F9815A-21C7-4822-891F-81A5370EF92B}" type="parTrans" cxnId="{2584B494-4D14-4C95-8923-84772A0EE16E}">
      <dgm:prSet/>
      <dgm:spPr/>
      <dgm:t>
        <a:bodyPr/>
        <a:lstStyle/>
        <a:p>
          <a:endParaRPr lang="fr-BE"/>
        </a:p>
      </dgm:t>
    </dgm:pt>
    <dgm:pt modelId="{4B1122D3-A7E6-4692-99AC-5BD1036AE2BA}" type="sibTrans" cxnId="{2584B494-4D14-4C95-8923-84772A0EE16E}">
      <dgm:prSet/>
      <dgm:spPr/>
      <dgm:t>
        <a:bodyPr/>
        <a:lstStyle/>
        <a:p>
          <a:endParaRPr lang="fr-BE"/>
        </a:p>
      </dgm:t>
    </dgm:pt>
    <dgm:pt modelId="{9C916FBF-65A4-403F-B630-E1CC38BD7E4C}">
      <dgm:prSet phldrT="[Texte]"/>
      <dgm:spPr/>
      <dgm:t>
        <a:bodyPr/>
        <a:lstStyle/>
        <a:p>
          <a:r>
            <a:rPr lang="fr-BE" dirty="0" smtClean="0"/>
            <a:t>Cohérence du format</a:t>
          </a:r>
          <a:endParaRPr lang="fr-BE" dirty="0"/>
        </a:p>
      </dgm:t>
    </dgm:pt>
    <dgm:pt modelId="{0EF8771D-AE32-42FA-97A5-BB216660E261}" type="parTrans" cxnId="{E8D23095-0763-4739-B796-16E3A8F84C61}">
      <dgm:prSet/>
      <dgm:spPr/>
      <dgm:t>
        <a:bodyPr/>
        <a:lstStyle/>
        <a:p>
          <a:endParaRPr lang="fr-BE"/>
        </a:p>
      </dgm:t>
    </dgm:pt>
    <dgm:pt modelId="{4F060FC3-2171-4AD6-AA86-514780C0F944}" type="sibTrans" cxnId="{E8D23095-0763-4739-B796-16E3A8F84C61}">
      <dgm:prSet/>
      <dgm:spPr/>
      <dgm:t>
        <a:bodyPr/>
        <a:lstStyle/>
        <a:p>
          <a:endParaRPr lang="fr-BE"/>
        </a:p>
      </dgm:t>
    </dgm:pt>
    <dgm:pt modelId="{E50FF08B-ACC3-45F8-99E1-01EF30EE0C70}">
      <dgm:prSet phldrT="[Texte]"/>
      <dgm:spPr>
        <a:solidFill>
          <a:srgbClr val="145560"/>
        </a:solidFill>
      </dgm:spPr>
      <dgm:t>
        <a:bodyPr/>
        <a:lstStyle/>
        <a:p>
          <a:r>
            <a:rPr lang="fr-BE" b="1" dirty="0" smtClean="0"/>
            <a:t>Qualité sémantique</a:t>
          </a:r>
          <a:endParaRPr lang="fr-BE" b="1" dirty="0"/>
        </a:p>
      </dgm:t>
    </dgm:pt>
    <dgm:pt modelId="{C148FAB8-A7D1-4416-A793-04791E85AC0A}" type="parTrans" cxnId="{4D59630F-2467-4EE3-861F-05247A6BCA6B}">
      <dgm:prSet/>
      <dgm:spPr/>
      <dgm:t>
        <a:bodyPr/>
        <a:lstStyle/>
        <a:p>
          <a:endParaRPr lang="fr-BE"/>
        </a:p>
      </dgm:t>
    </dgm:pt>
    <dgm:pt modelId="{B7D93729-DAC0-4246-9C72-94C93DAEC836}" type="sibTrans" cxnId="{4D59630F-2467-4EE3-861F-05247A6BCA6B}">
      <dgm:prSet/>
      <dgm:spPr/>
      <dgm:t>
        <a:bodyPr/>
        <a:lstStyle/>
        <a:p>
          <a:endParaRPr lang="fr-BE"/>
        </a:p>
      </dgm:t>
    </dgm:pt>
    <dgm:pt modelId="{87876CAD-A16B-4315-BD4D-71208249BD99}">
      <dgm:prSet phldrT="[Texte]"/>
      <dgm:spPr>
        <a:solidFill>
          <a:srgbClr val="145560"/>
        </a:solidFill>
      </dgm:spPr>
      <dgm:t>
        <a:bodyPr/>
        <a:lstStyle/>
        <a:p>
          <a:r>
            <a:rPr lang="fr-BE" b="1" dirty="0" smtClean="0"/>
            <a:t>Qualité du positionnement </a:t>
          </a:r>
          <a:endParaRPr lang="fr-BE" b="1" dirty="0"/>
        </a:p>
      </dgm:t>
    </dgm:pt>
    <dgm:pt modelId="{6B83E7D9-2C23-4585-8AC2-E5158264A509}" type="parTrans" cxnId="{4085CBE5-396C-457D-AC0E-28AAC14D3134}">
      <dgm:prSet/>
      <dgm:spPr/>
      <dgm:t>
        <a:bodyPr/>
        <a:lstStyle/>
        <a:p>
          <a:endParaRPr lang="fr-BE"/>
        </a:p>
      </dgm:t>
    </dgm:pt>
    <dgm:pt modelId="{97FEFD91-AF18-45E4-B53F-7AE5EFF070D7}" type="sibTrans" cxnId="{4085CBE5-396C-457D-AC0E-28AAC14D3134}">
      <dgm:prSet/>
      <dgm:spPr/>
      <dgm:t>
        <a:bodyPr/>
        <a:lstStyle/>
        <a:p>
          <a:endParaRPr lang="fr-BE"/>
        </a:p>
      </dgm:t>
    </dgm:pt>
    <dgm:pt modelId="{F988DE2B-4D12-48A6-8C69-DE7767EA3108}">
      <dgm:prSet phldrT="[Texte]"/>
      <dgm:spPr/>
      <dgm:t>
        <a:bodyPr/>
        <a:lstStyle/>
        <a:p>
          <a:r>
            <a:rPr lang="fr-BE" dirty="0" smtClean="0"/>
            <a:t>Absolu</a:t>
          </a:r>
          <a:endParaRPr lang="fr-BE" dirty="0"/>
        </a:p>
      </dgm:t>
    </dgm:pt>
    <dgm:pt modelId="{10DD239E-2340-4399-B75E-C3066BDD723F}" type="parTrans" cxnId="{96766E7A-BD16-4F54-BC25-677B04879A4A}">
      <dgm:prSet/>
      <dgm:spPr/>
      <dgm:t>
        <a:bodyPr/>
        <a:lstStyle/>
        <a:p>
          <a:endParaRPr lang="fr-BE"/>
        </a:p>
      </dgm:t>
    </dgm:pt>
    <dgm:pt modelId="{EB8DEAE3-C81F-4DB5-949B-544CEE312B11}" type="sibTrans" cxnId="{96766E7A-BD16-4F54-BC25-677B04879A4A}">
      <dgm:prSet/>
      <dgm:spPr/>
      <dgm:t>
        <a:bodyPr/>
        <a:lstStyle/>
        <a:p>
          <a:endParaRPr lang="fr-BE"/>
        </a:p>
      </dgm:t>
    </dgm:pt>
    <dgm:pt modelId="{2781D576-4CBC-4C1C-AA7A-B838F6B1B28E}">
      <dgm:prSet phldrT="[Texte]"/>
      <dgm:spPr/>
      <dgm:t>
        <a:bodyPr/>
        <a:lstStyle/>
        <a:p>
          <a:r>
            <a:rPr lang="fr-BE" dirty="0" smtClean="0"/>
            <a:t>Relatif</a:t>
          </a:r>
          <a:endParaRPr lang="fr-BE" dirty="0"/>
        </a:p>
      </dgm:t>
    </dgm:pt>
    <dgm:pt modelId="{DF09AA9D-D1BB-4673-B95D-8E32697E196A}" type="parTrans" cxnId="{02DC1380-1326-40CC-93B7-D18A929E59DD}">
      <dgm:prSet/>
      <dgm:spPr/>
      <dgm:t>
        <a:bodyPr/>
        <a:lstStyle/>
        <a:p>
          <a:endParaRPr lang="fr-BE"/>
        </a:p>
      </dgm:t>
    </dgm:pt>
    <dgm:pt modelId="{DDE2DB0F-81DC-4EEF-8CDF-75B133F22102}" type="sibTrans" cxnId="{02DC1380-1326-40CC-93B7-D18A929E59DD}">
      <dgm:prSet/>
      <dgm:spPr/>
      <dgm:t>
        <a:bodyPr/>
        <a:lstStyle/>
        <a:p>
          <a:endParaRPr lang="fr-BE"/>
        </a:p>
      </dgm:t>
    </dgm:pt>
    <dgm:pt modelId="{C327F35A-87F0-4F58-AEB9-A2A3DE669AC0}">
      <dgm:prSet phldrT="[Texte]"/>
      <dgm:spPr>
        <a:solidFill>
          <a:srgbClr val="145560"/>
        </a:solidFill>
      </dgm:spPr>
      <dgm:t>
        <a:bodyPr/>
        <a:lstStyle/>
        <a:p>
          <a:r>
            <a:rPr lang="fr-BE" b="1" dirty="0" smtClean="0"/>
            <a:t>Qualité temporelle</a:t>
          </a:r>
          <a:endParaRPr lang="fr-BE" b="1" dirty="0"/>
        </a:p>
      </dgm:t>
    </dgm:pt>
    <dgm:pt modelId="{0613B701-77E7-47BB-BF89-3178D663C162}" type="parTrans" cxnId="{2FF527BC-04F0-42E5-A87B-D984A29E9293}">
      <dgm:prSet/>
      <dgm:spPr/>
      <dgm:t>
        <a:bodyPr/>
        <a:lstStyle/>
        <a:p>
          <a:endParaRPr lang="fr-BE"/>
        </a:p>
      </dgm:t>
    </dgm:pt>
    <dgm:pt modelId="{4A2341A8-C54D-41EB-8B22-F64CBE6397B6}" type="sibTrans" cxnId="{2FF527BC-04F0-42E5-A87B-D984A29E9293}">
      <dgm:prSet/>
      <dgm:spPr/>
      <dgm:t>
        <a:bodyPr/>
        <a:lstStyle/>
        <a:p>
          <a:endParaRPr lang="fr-BE"/>
        </a:p>
      </dgm:t>
    </dgm:pt>
    <dgm:pt modelId="{E07F39EA-39E5-4062-99BC-C300444C4C7A}">
      <dgm:prSet phldrT="[Texte]"/>
      <dgm:spPr/>
      <dgm:t>
        <a:bodyPr/>
        <a:lstStyle/>
        <a:p>
          <a:r>
            <a:rPr lang="fr-BE" dirty="0" smtClean="0"/>
            <a:t>Classement des objets</a:t>
          </a:r>
          <a:endParaRPr lang="fr-BE" dirty="0"/>
        </a:p>
      </dgm:t>
    </dgm:pt>
    <dgm:pt modelId="{AA20F796-56D8-4717-9146-90D1687E2A4F}" type="parTrans" cxnId="{36012C54-948F-45FD-8F8D-8CCF2BD26495}">
      <dgm:prSet/>
      <dgm:spPr/>
      <dgm:t>
        <a:bodyPr/>
        <a:lstStyle/>
        <a:p>
          <a:endParaRPr lang="fr-BE"/>
        </a:p>
      </dgm:t>
    </dgm:pt>
    <dgm:pt modelId="{695D6594-2D8E-437D-B402-ACB620B3C049}" type="sibTrans" cxnId="{36012C54-948F-45FD-8F8D-8CCF2BD26495}">
      <dgm:prSet/>
      <dgm:spPr/>
      <dgm:t>
        <a:bodyPr/>
        <a:lstStyle/>
        <a:p>
          <a:endParaRPr lang="fr-BE"/>
        </a:p>
      </dgm:t>
    </dgm:pt>
    <dgm:pt modelId="{798484CC-5EE6-4B5C-A7B5-83FDB47ED7E5}">
      <dgm:prSet phldrT="[Texte]"/>
      <dgm:spPr/>
      <dgm:t>
        <a:bodyPr/>
        <a:lstStyle/>
        <a:p>
          <a:r>
            <a:rPr lang="fr-BE" dirty="0" smtClean="0"/>
            <a:t>Evaluation /</a:t>
          </a:r>
          <a:br>
            <a:rPr lang="fr-BE" dirty="0" smtClean="0"/>
          </a:br>
          <a:r>
            <a:rPr lang="fr-BE" dirty="0" smtClean="0"/>
            <a:t>Classement des attributs</a:t>
          </a:r>
          <a:endParaRPr lang="fr-BE" dirty="0"/>
        </a:p>
      </dgm:t>
    </dgm:pt>
    <dgm:pt modelId="{EBBD4809-A81F-43D1-BF09-83841610529C}" type="parTrans" cxnId="{A63BCC7A-AA5B-42DE-A271-142BED2F7D5E}">
      <dgm:prSet/>
      <dgm:spPr/>
      <dgm:t>
        <a:bodyPr/>
        <a:lstStyle/>
        <a:p>
          <a:endParaRPr lang="fr-BE"/>
        </a:p>
      </dgm:t>
    </dgm:pt>
    <dgm:pt modelId="{2623BE19-0A2B-4DAE-837B-433EDCEC52A3}" type="sibTrans" cxnId="{A63BCC7A-AA5B-42DE-A271-142BED2F7D5E}">
      <dgm:prSet/>
      <dgm:spPr/>
      <dgm:t>
        <a:bodyPr/>
        <a:lstStyle/>
        <a:p>
          <a:endParaRPr lang="fr-BE"/>
        </a:p>
      </dgm:t>
    </dgm:pt>
    <dgm:pt modelId="{B50823D8-DD6A-4DDE-8C9C-4AA637DAFEED}">
      <dgm:prSet phldrT="[Texte]"/>
      <dgm:spPr/>
      <dgm:t>
        <a:bodyPr/>
        <a:lstStyle/>
        <a:p>
          <a:r>
            <a:rPr lang="fr-BE" dirty="0" smtClean="0"/>
            <a:t>Actualité</a:t>
          </a:r>
        </a:p>
      </dgm:t>
    </dgm:pt>
    <dgm:pt modelId="{5409F371-0ED7-49A3-8002-2206947B35D1}" type="parTrans" cxnId="{F4586B6E-850E-4CC2-8364-F629ECAD97C2}">
      <dgm:prSet/>
      <dgm:spPr/>
      <dgm:t>
        <a:bodyPr/>
        <a:lstStyle/>
        <a:p>
          <a:endParaRPr lang="fr-BE"/>
        </a:p>
      </dgm:t>
    </dgm:pt>
    <dgm:pt modelId="{A79C499E-2076-4D61-A13A-5826513394CE}" type="sibTrans" cxnId="{F4586B6E-850E-4CC2-8364-F629ECAD97C2}">
      <dgm:prSet/>
      <dgm:spPr/>
      <dgm:t>
        <a:bodyPr/>
        <a:lstStyle/>
        <a:p>
          <a:endParaRPr lang="fr-BE"/>
        </a:p>
      </dgm:t>
    </dgm:pt>
    <dgm:pt modelId="{5F74A8B0-EC83-401B-8A87-D22F10155D22}">
      <dgm:prSet phldrT="[Texte]"/>
      <dgm:spPr>
        <a:solidFill>
          <a:srgbClr val="145560"/>
        </a:solidFill>
      </dgm:spPr>
      <dgm:t>
        <a:bodyPr/>
        <a:lstStyle/>
        <a:p>
          <a:r>
            <a:rPr lang="fr-BE" b="1" dirty="0" smtClean="0"/>
            <a:t>Généalogie</a:t>
          </a:r>
          <a:endParaRPr lang="fr-BE" b="1" dirty="0"/>
        </a:p>
      </dgm:t>
    </dgm:pt>
    <dgm:pt modelId="{15419172-624B-49C0-B240-4AC86F4237A7}" type="sibTrans" cxnId="{8D32A4D0-45DC-4802-83D0-4B2EBCAB5A0C}">
      <dgm:prSet/>
      <dgm:spPr/>
      <dgm:t>
        <a:bodyPr/>
        <a:lstStyle/>
        <a:p>
          <a:endParaRPr lang="fr-BE"/>
        </a:p>
      </dgm:t>
    </dgm:pt>
    <dgm:pt modelId="{63114C4E-CECF-4871-8300-FAD111EF7534}" type="parTrans" cxnId="{8D32A4D0-45DC-4802-83D0-4B2EBCAB5A0C}">
      <dgm:prSet/>
      <dgm:spPr/>
      <dgm:t>
        <a:bodyPr/>
        <a:lstStyle/>
        <a:p>
          <a:endParaRPr lang="fr-BE"/>
        </a:p>
      </dgm:t>
    </dgm:pt>
    <dgm:pt modelId="{22103186-F7E3-4E47-AEC7-C2F218E3F874}" type="pres">
      <dgm:prSet presAssocID="{B7BC33F0-A497-4080-B6DC-5084C7D106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CBDD8C0E-C8C2-41D1-8436-B0F846997CCB}" type="pres">
      <dgm:prSet presAssocID="{17BF7658-7249-4B87-AE65-66B64B4DE223}" presName="root" presStyleCnt="0"/>
      <dgm:spPr/>
    </dgm:pt>
    <dgm:pt modelId="{FAE4154C-05C6-4A20-82F0-8BA65C3F97D8}" type="pres">
      <dgm:prSet presAssocID="{17BF7658-7249-4B87-AE65-66B64B4DE223}" presName="rootComposite" presStyleCnt="0"/>
      <dgm:spPr/>
    </dgm:pt>
    <dgm:pt modelId="{9C8B348B-7CB5-4033-82C4-0F71419DDB61}" type="pres">
      <dgm:prSet presAssocID="{17BF7658-7249-4B87-AE65-66B64B4DE223}" presName="rootText" presStyleLbl="node1" presStyleIdx="0" presStyleCnt="6" custScaleX="138982"/>
      <dgm:spPr/>
      <dgm:t>
        <a:bodyPr/>
        <a:lstStyle/>
        <a:p>
          <a:endParaRPr lang="fr-BE"/>
        </a:p>
      </dgm:t>
    </dgm:pt>
    <dgm:pt modelId="{2BE1441E-C199-4943-B29F-5EE9713297C8}" type="pres">
      <dgm:prSet presAssocID="{17BF7658-7249-4B87-AE65-66B64B4DE223}" presName="rootConnector" presStyleLbl="node1" presStyleIdx="0" presStyleCnt="6"/>
      <dgm:spPr/>
      <dgm:t>
        <a:bodyPr/>
        <a:lstStyle/>
        <a:p>
          <a:endParaRPr lang="fr-BE"/>
        </a:p>
      </dgm:t>
    </dgm:pt>
    <dgm:pt modelId="{7BE700B8-0C41-413C-8115-B46D09A822CA}" type="pres">
      <dgm:prSet presAssocID="{17BF7658-7249-4B87-AE65-66B64B4DE223}" presName="childShape" presStyleCnt="0"/>
      <dgm:spPr/>
    </dgm:pt>
    <dgm:pt modelId="{2AE3BD99-D2A4-4123-B5BA-2792439AF341}" type="pres">
      <dgm:prSet presAssocID="{DFB731AF-7135-4EB5-A8A6-B34FD10E570A}" presName="Name13" presStyleLbl="parChTrans1D2" presStyleIdx="0" presStyleCnt="11"/>
      <dgm:spPr/>
      <dgm:t>
        <a:bodyPr/>
        <a:lstStyle/>
        <a:p>
          <a:endParaRPr lang="fr-BE"/>
        </a:p>
      </dgm:t>
    </dgm:pt>
    <dgm:pt modelId="{B71093BE-439D-45F6-A2F1-BD71DD2695F1}" type="pres">
      <dgm:prSet presAssocID="{76DA9881-E24D-4C95-86E8-C382FDFDE354}" presName="childText" presStyleLbl="bgAcc1" presStyleIdx="0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FDE7EE5-B678-4E9C-8ABC-9FCA12122EB9}" type="pres">
      <dgm:prSet presAssocID="{C26B4AD8-17A6-4147-B3F0-7D0E5D26DE0F}" presName="Name13" presStyleLbl="parChTrans1D2" presStyleIdx="1" presStyleCnt="11"/>
      <dgm:spPr/>
      <dgm:t>
        <a:bodyPr/>
        <a:lstStyle/>
        <a:p>
          <a:endParaRPr lang="fr-BE"/>
        </a:p>
      </dgm:t>
    </dgm:pt>
    <dgm:pt modelId="{82181DEE-5078-40DA-9B0B-6767AD357264}" type="pres">
      <dgm:prSet presAssocID="{7C9FB58F-7938-487D-9250-56FF6CE05484}" presName="childText" presStyleLbl="bgAcc1" presStyleIdx="1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6556BFD-F572-46E3-971B-52024FBA0EA5}" type="pres">
      <dgm:prSet presAssocID="{8BED9224-0D80-4A42-A376-6D5DB4407926}" presName="root" presStyleCnt="0"/>
      <dgm:spPr/>
    </dgm:pt>
    <dgm:pt modelId="{5E7CCBD3-DC0C-4BE8-9133-6A01454835B3}" type="pres">
      <dgm:prSet presAssocID="{8BED9224-0D80-4A42-A376-6D5DB4407926}" presName="rootComposite" presStyleCnt="0"/>
      <dgm:spPr/>
    </dgm:pt>
    <dgm:pt modelId="{92F1097C-6544-4D90-942D-474AE3AAEE19}" type="pres">
      <dgm:prSet presAssocID="{8BED9224-0D80-4A42-A376-6D5DB4407926}" presName="rootText" presStyleLbl="node1" presStyleIdx="1" presStyleCnt="6" custScaleX="138982"/>
      <dgm:spPr/>
      <dgm:t>
        <a:bodyPr/>
        <a:lstStyle/>
        <a:p>
          <a:endParaRPr lang="fr-BE"/>
        </a:p>
      </dgm:t>
    </dgm:pt>
    <dgm:pt modelId="{2091CC49-D0DF-4971-AF30-C31CF3CC98B6}" type="pres">
      <dgm:prSet presAssocID="{8BED9224-0D80-4A42-A376-6D5DB4407926}" presName="rootConnector" presStyleLbl="node1" presStyleIdx="1" presStyleCnt="6"/>
      <dgm:spPr/>
      <dgm:t>
        <a:bodyPr/>
        <a:lstStyle/>
        <a:p>
          <a:endParaRPr lang="fr-BE"/>
        </a:p>
      </dgm:t>
    </dgm:pt>
    <dgm:pt modelId="{7A3C759A-3D24-4A40-AA0D-14910E634271}" type="pres">
      <dgm:prSet presAssocID="{8BED9224-0D80-4A42-A376-6D5DB4407926}" presName="childShape" presStyleCnt="0"/>
      <dgm:spPr/>
    </dgm:pt>
    <dgm:pt modelId="{D75A9B34-939D-4AE6-BADD-32393CE3C298}" type="pres">
      <dgm:prSet presAssocID="{B7A87064-6D18-4B3B-8C0C-25382F18AC8B}" presName="Name13" presStyleLbl="parChTrans1D2" presStyleIdx="2" presStyleCnt="11"/>
      <dgm:spPr/>
      <dgm:t>
        <a:bodyPr/>
        <a:lstStyle/>
        <a:p>
          <a:endParaRPr lang="fr-BE"/>
        </a:p>
      </dgm:t>
    </dgm:pt>
    <dgm:pt modelId="{DC87E8B0-234C-4C7D-B439-F3F163AC4A27}" type="pres">
      <dgm:prSet presAssocID="{6DBDC85A-FF88-4CA1-8902-6F9DE2FFBEF3}" presName="childText" presStyleLbl="bgAcc1" presStyleIdx="2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F752437-93A5-404F-8FC9-E8812689482D}" type="pres">
      <dgm:prSet presAssocID="{04EF325F-A499-42BA-A182-F1F48C70321E}" presName="Name13" presStyleLbl="parChTrans1D2" presStyleIdx="3" presStyleCnt="11"/>
      <dgm:spPr/>
      <dgm:t>
        <a:bodyPr/>
        <a:lstStyle/>
        <a:p>
          <a:endParaRPr lang="fr-BE"/>
        </a:p>
      </dgm:t>
    </dgm:pt>
    <dgm:pt modelId="{9A62E70E-9ACE-487F-AA88-A3470B120D75}" type="pres">
      <dgm:prSet presAssocID="{2FDF5887-CEAC-4C98-83D7-34EFA0C9B76B}" presName="childText" presStyleLbl="bgAcc1" presStyleIdx="3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EBD2EB3-EDB7-4B43-9676-96B96607FF84}" type="pres">
      <dgm:prSet presAssocID="{0EF8771D-AE32-42FA-97A5-BB216660E261}" presName="Name13" presStyleLbl="parChTrans1D2" presStyleIdx="4" presStyleCnt="11"/>
      <dgm:spPr/>
      <dgm:t>
        <a:bodyPr/>
        <a:lstStyle/>
        <a:p>
          <a:endParaRPr lang="fr-BE"/>
        </a:p>
      </dgm:t>
    </dgm:pt>
    <dgm:pt modelId="{A351CFBD-A338-4DE5-886A-E3FE4D7DF7D4}" type="pres">
      <dgm:prSet presAssocID="{9C916FBF-65A4-403F-B630-E1CC38BD7E4C}" presName="childText" presStyleLbl="bgAcc1" presStyleIdx="4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56E4A19-FAFC-4F5E-81CD-C8EDD3E39AD2}" type="pres">
      <dgm:prSet presAssocID="{C8F9815A-21C7-4822-891F-81A5370EF92B}" presName="Name13" presStyleLbl="parChTrans1D2" presStyleIdx="5" presStyleCnt="11"/>
      <dgm:spPr/>
      <dgm:t>
        <a:bodyPr/>
        <a:lstStyle/>
        <a:p>
          <a:endParaRPr lang="fr-BE"/>
        </a:p>
      </dgm:t>
    </dgm:pt>
    <dgm:pt modelId="{74C5267C-929C-42A9-A32E-91ECA02C627E}" type="pres">
      <dgm:prSet presAssocID="{C3F3605C-2643-4980-9FA7-F1FF01E083C0}" presName="childText" presStyleLbl="bgAcc1" presStyleIdx="5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57CE702-8A8F-4328-822F-86564BD3C071}" type="pres">
      <dgm:prSet presAssocID="{87876CAD-A16B-4315-BD4D-71208249BD99}" presName="root" presStyleCnt="0"/>
      <dgm:spPr/>
    </dgm:pt>
    <dgm:pt modelId="{962A8411-54F5-4FFB-ACF9-E3921F415718}" type="pres">
      <dgm:prSet presAssocID="{87876CAD-A16B-4315-BD4D-71208249BD99}" presName="rootComposite" presStyleCnt="0"/>
      <dgm:spPr/>
    </dgm:pt>
    <dgm:pt modelId="{E4587A34-CE38-43A8-BF03-9C6F99A7F116}" type="pres">
      <dgm:prSet presAssocID="{87876CAD-A16B-4315-BD4D-71208249BD99}" presName="rootText" presStyleLbl="node1" presStyleIdx="2" presStyleCnt="6" custScaleX="138982"/>
      <dgm:spPr/>
      <dgm:t>
        <a:bodyPr/>
        <a:lstStyle/>
        <a:p>
          <a:endParaRPr lang="fr-BE"/>
        </a:p>
      </dgm:t>
    </dgm:pt>
    <dgm:pt modelId="{2D20A575-FCB0-4467-A53B-44EB57370A11}" type="pres">
      <dgm:prSet presAssocID="{87876CAD-A16B-4315-BD4D-71208249BD99}" presName="rootConnector" presStyleLbl="node1" presStyleIdx="2" presStyleCnt="6"/>
      <dgm:spPr/>
      <dgm:t>
        <a:bodyPr/>
        <a:lstStyle/>
        <a:p>
          <a:endParaRPr lang="fr-BE"/>
        </a:p>
      </dgm:t>
    </dgm:pt>
    <dgm:pt modelId="{8368C3AE-D925-4964-85D7-BBE1EA94921C}" type="pres">
      <dgm:prSet presAssocID="{87876CAD-A16B-4315-BD4D-71208249BD99}" presName="childShape" presStyleCnt="0"/>
      <dgm:spPr/>
    </dgm:pt>
    <dgm:pt modelId="{666961C2-DD5B-4D07-B886-791120D12046}" type="pres">
      <dgm:prSet presAssocID="{10DD239E-2340-4399-B75E-C3066BDD723F}" presName="Name13" presStyleLbl="parChTrans1D2" presStyleIdx="6" presStyleCnt="11"/>
      <dgm:spPr/>
      <dgm:t>
        <a:bodyPr/>
        <a:lstStyle/>
        <a:p>
          <a:endParaRPr lang="fr-BE"/>
        </a:p>
      </dgm:t>
    </dgm:pt>
    <dgm:pt modelId="{EF8508BE-0EDB-4A34-B883-09FCAA85A4CB}" type="pres">
      <dgm:prSet presAssocID="{F988DE2B-4D12-48A6-8C69-DE7767EA3108}" presName="childText" presStyleLbl="bgAcc1" presStyleIdx="6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F9398BD-0BD6-4E35-B84A-9D973EA81D85}" type="pres">
      <dgm:prSet presAssocID="{DF09AA9D-D1BB-4673-B95D-8E32697E196A}" presName="Name13" presStyleLbl="parChTrans1D2" presStyleIdx="7" presStyleCnt="11"/>
      <dgm:spPr/>
      <dgm:t>
        <a:bodyPr/>
        <a:lstStyle/>
        <a:p>
          <a:endParaRPr lang="fr-BE"/>
        </a:p>
      </dgm:t>
    </dgm:pt>
    <dgm:pt modelId="{30271130-F60E-4D96-B749-FFF70645741A}" type="pres">
      <dgm:prSet presAssocID="{2781D576-4CBC-4C1C-AA7A-B838F6B1B28E}" presName="childText" presStyleLbl="bgAcc1" presStyleIdx="7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D47BBA4-2290-4240-A17B-10118F75CD9F}" type="pres">
      <dgm:prSet presAssocID="{E50FF08B-ACC3-45F8-99E1-01EF30EE0C70}" presName="root" presStyleCnt="0"/>
      <dgm:spPr/>
    </dgm:pt>
    <dgm:pt modelId="{2A1EFBE2-1FB0-4610-9587-41C512EAE55A}" type="pres">
      <dgm:prSet presAssocID="{E50FF08B-ACC3-45F8-99E1-01EF30EE0C70}" presName="rootComposite" presStyleCnt="0"/>
      <dgm:spPr/>
    </dgm:pt>
    <dgm:pt modelId="{BD7657EE-8EC0-47AD-90FC-F045FB17BADC}" type="pres">
      <dgm:prSet presAssocID="{E50FF08B-ACC3-45F8-99E1-01EF30EE0C70}" presName="rootText" presStyleLbl="node1" presStyleIdx="3" presStyleCnt="6" custScaleX="138982"/>
      <dgm:spPr/>
      <dgm:t>
        <a:bodyPr/>
        <a:lstStyle/>
        <a:p>
          <a:endParaRPr lang="fr-BE"/>
        </a:p>
      </dgm:t>
    </dgm:pt>
    <dgm:pt modelId="{E3ADCE30-E0B1-4138-92C7-2D6FFEF9BAAF}" type="pres">
      <dgm:prSet presAssocID="{E50FF08B-ACC3-45F8-99E1-01EF30EE0C70}" presName="rootConnector" presStyleLbl="node1" presStyleIdx="3" presStyleCnt="6"/>
      <dgm:spPr/>
      <dgm:t>
        <a:bodyPr/>
        <a:lstStyle/>
        <a:p>
          <a:endParaRPr lang="fr-BE"/>
        </a:p>
      </dgm:t>
    </dgm:pt>
    <dgm:pt modelId="{96FD716A-9EE4-492A-8C9F-4FC3BC0379B3}" type="pres">
      <dgm:prSet presAssocID="{E50FF08B-ACC3-45F8-99E1-01EF30EE0C70}" presName="childShape" presStyleCnt="0"/>
      <dgm:spPr/>
    </dgm:pt>
    <dgm:pt modelId="{842BD924-554D-407E-845D-1260CEC0A791}" type="pres">
      <dgm:prSet presAssocID="{AA20F796-56D8-4717-9146-90D1687E2A4F}" presName="Name13" presStyleLbl="parChTrans1D2" presStyleIdx="8" presStyleCnt="11"/>
      <dgm:spPr/>
      <dgm:t>
        <a:bodyPr/>
        <a:lstStyle/>
        <a:p>
          <a:endParaRPr lang="fr-BE"/>
        </a:p>
      </dgm:t>
    </dgm:pt>
    <dgm:pt modelId="{8EE86458-F4E1-4468-BBD6-E258F23FE6F0}" type="pres">
      <dgm:prSet presAssocID="{E07F39EA-39E5-4062-99BC-C300444C4C7A}" presName="childText" presStyleLbl="bgAcc1" presStyleIdx="8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3D0B9FF-D12D-4B9E-ADAD-DBBEC79AA23B}" type="pres">
      <dgm:prSet presAssocID="{EBBD4809-A81F-43D1-BF09-83841610529C}" presName="Name13" presStyleLbl="parChTrans1D2" presStyleIdx="9" presStyleCnt="11"/>
      <dgm:spPr/>
      <dgm:t>
        <a:bodyPr/>
        <a:lstStyle/>
        <a:p>
          <a:endParaRPr lang="fr-BE"/>
        </a:p>
      </dgm:t>
    </dgm:pt>
    <dgm:pt modelId="{783749E5-2C98-44EF-89AF-50C3A926B887}" type="pres">
      <dgm:prSet presAssocID="{798484CC-5EE6-4B5C-A7B5-83FDB47ED7E5}" presName="childText" presStyleLbl="bgAcc1" presStyleIdx="9" presStyleCnt="11" custScaleX="124483" custScaleY="1720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D990F6E-6C8B-4A7B-B876-5536E6B2241B}" type="pres">
      <dgm:prSet presAssocID="{C327F35A-87F0-4F58-AEB9-A2A3DE669AC0}" presName="root" presStyleCnt="0"/>
      <dgm:spPr/>
    </dgm:pt>
    <dgm:pt modelId="{FA052335-6017-4ADF-907E-9ED490E06F8B}" type="pres">
      <dgm:prSet presAssocID="{C327F35A-87F0-4F58-AEB9-A2A3DE669AC0}" presName="rootComposite" presStyleCnt="0"/>
      <dgm:spPr/>
    </dgm:pt>
    <dgm:pt modelId="{E98892A9-1E60-4AE6-93B8-7222D4DC7BF6}" type="pres">
      <dgm:prSet presAssocID="{C327F35A-87F0-4F58-AEB9-A2A3DE669AC0}" presName="rootText" presStyleLbl="node1" presStyleIdx="4" presStyleCnt="6" custScaleX="138982"/>
      <dgm:spPr/>
      <dgm:t>
        <a:bodyPr/>
        <a:lstStyle/>
        <a:p>
          <a:endParaRPr lang="fr-BE"/>
        </a:p>
      </dgm:t>
    </dgm:pt>
    <dgm:pt modelId="{436ED4D7-D15A-4A45-93A9-B3AB9357277C}" type="pres">
      <dgm:prSet presAssocID="{C327F35A-87F0-4F58-AEB9-A2A3DE669AC0}" presName="rootConnector" presStyleLbl="node1" presStyleIdx="4" presStyleCnt="6"/>
      <dgm:spPr/>
      <dgm:t>
        <a:bodyPr/>
        <a:lstStyle/>
        <a:p>
          <a:endParaRPr lang="fr-BE"/>
        </a:p>
      </dgm:t>
    </dgm:pt>
    <dgm:pt modelId="{630202E0-B127-4579-9404-3F31F7E0E3E1}" type="pres">
      <dgm:prSet presAssocID="{C327F35A-87F0-4F58-AEB9-A2A3DE669AC0}" presName="childShape" presStyleCnt="0"/>
      <dgm:spPr/>
    </dgm:pt>
    <dgm:pt modelId="{8C45C585-BBED-4260-8454-04505DCABE4E}" type="pres">
      <dgm:prSet presAssocID="{5409F371-0ED7-49A3-8002-2206947B35D1}" presName="Name13" presStyleLbl="parChTrans1D2" presStyleIdx="10" presStyleCnt="11"/>
      <dgm:spPr/>
      <dgm:t>
        <a:bodyPr/>
        <a:lstStyle/>
        <a:p>
          <a:endParaRPr lang="fr-BE"/>
        </a:p>
      </dgm:t>
    </dgm:pt>
    <dgm:pt modelId="{D0B4981A-7D9A-49D4-AA05-C049530A684D}" type="pres">
      <dgm:prSet presAssocID="{B50823D8-DD6A-4DDE-8C9C-4AA637DAFEED}" presName="childText" presStyleLbl="bgAcc1" presStyleIdx="10" presStyleCnt="11" custScaleX="12448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522B0C-0A1A-47EB-966F-9470A96CC2F3}" type="pres">
      <dgm:prSet presAssocID="{5F74A8B0-EC83-401B-8A87-D22F10155D22}" presName="root" presStyleCnt="0"/>
      <dgm:spPr/>
    </dgm:pt>
    <dgm:pt modelId="{25A7DF4F-9EC2-4804-A8AF-3AE24F9B1223}" type="pres">
      <dgm:prSet presAssocID="{5F74A8B0-EC83-401B-8A87-D22F10155D22}" presName="rootComposite" presStyleCnt="0"/>
      <dgm:spPr/>
    </dgm:pt>
    <dgm:pt modelId="{60D1FB8D-114C-4640-A6E7-B3F949B50721}" type="pres">
      <dgm:prSet presAssocID="{5F74A8B0-EC83-401B-8A87-D22F10155D22}" presName="rootText" presStyleLbl="node1" presStyleIdx="5" presStyleCnt="6" custScaleX="138982"/>
      <dgm:spPr/>
      <dgm:t>
        <a:bodyPr/>
        <a:lstStyle/>
        <a:p>
          <a:endParaRPr lang="fr-BE"/>
        </a:p>
      </dgm:t>
    </dgm:pt>
    <dgm:pt modelId="{67C7EF9E-1F26-479F-A884-72353B3F03C0}" type="pres">
      <dgm:prSet presAssocID="{5F74A8B0-EC83-401B-8A87-D22F10155D22}" presName="rootConnector" presStyleLbl="node1" presStyleIdx="5" presStyleCnt="6"/>
      <dgm:spPr/>
      <dgm:t>
        <a:bodyPr/>
        <a:lstStyle/>
        <a:p>
          <a:endParaRPr lang="fr-BE"/>
        </a:p>
      </dgm:t>
    </dgm:pt>
    <dgm:pt modelId="{48315365-5092-411A-874F-CC4C0203384D}" type="pres">
      <dgm:prSet presAssocID="{5F74A8B0-EC83-401B-8A87-D22F10155D22}" presName="childShape" presStyleCnt="0"/>
      <dgm:spPr/>
    </dgm:pt>
  </dgm:ptLst>
  <dgm:cxnLst>
    <dgm:cxn modelId="{A54AFE35-3808-4487-8197-A559FB6809BD}" type="presOf" srcId="{8BED9224-0D80-4A42-A376-6D5DB4407926}" destId="{2091CC49-D0DF-4971-AF30-C31CF3CC98B6}" srcOrd="1" destOrd="0" presId="urn:microsoft.com/office/officeart/2005/8/layout/hierarchy3"/>
    <dgm:cxn modelId="{7E05FB88-07A4-479D-9153-C475329CC020}" type="presOf" srcId="{10DD239E-2340-4399-B75E-C3066BDD723F}" destId="{666961C2-DD5B-4D07-B886-791120D12046}" srcOrd="0" destOrd="0" presId="urn:microsoft.com/office/officeart/2005/8/layout/hierarchy3"/>
    <dgm:cxn modelId="{BD860232-9128-4BAC-BC25-432106283625}" type="presOf" srcId="{6DBDC85A-FF88-4CA1-8902-6F9DE2FFBEF3}" destId="{DC87E8B0-234C-4C7D-B439-F3F163AC4A27}" srcOrd="0" destOrd="0" presId="urn:microsoft.com/office/officeart/2005/8/layout/hierarchy3"/>
    <dgm:cxn modelId="{4E96C76D-2BF2-450C-9A64-90C5724E9492}" type="presOf" srcId="{DFB731AF-7135-4EB5-A8A6-B34FD10E570A}" destId="{2AE3BD99-D2A4-4123-B5BA-2792439AF341}" srcOrd="0" destOrd="0" presId="urn:microsoft.com/office/officeart/2005/8/layout/hierarchy3"/>
    <dgm:cxn modelId="{F4586B6E-850E-4CC2-8364-F629ECAD97C2}" srcId="{C327F35A-87F0-4F58-AEB9-A2A3DE669AC0}" destId="{B50823D8-DD6A-4DDE-8C9C-4AA637DAFEED}" srcOrd="0" destOrd="0" parTransId="{5409F371-0ED7-49A3-8002-2206947B35D1}" sibTransId="{A79C499E-2076-4D61-A13A-5826513394CE}"/>
    <dgm:cxn modelId="{E1322E87-FE43-4A90-ADEA-5FDA25600060}" type="presOf" srcId="{B50823D8-DD6A-4DDE-8C9C-4AA637DAFEED}" destId="{D0B4981A-7D9A-49D4-AA05-C049530A684D}" srcOrd="0" destOrd="0" presId="urn:microsoft.com/office/officeart/2005/8/layout/hierarchy3"/>
    <dgm:cxn modelId="{A63BCC7A-AA5B-42DE-A271-142BED2F7D5E}" srcId="{E50FF08B-ACC3-45F8-99E1-01EF30EE0C70}" destId="{798484CC-5EE6-4B5C-A7B5-83FDB47ED7E5}" srcOrd="1" destOrd="0" parTransId="{EBBD4809-A81F-43D1-BF09-83841610529C}" sibTransId="{2623BE19-0A2B-4DAE-837B-433EDCEC52A3}"/>
    <dgm:cxn modelId="{2C653FF9-69CB-4924-90EB-7649598859AC}" srcId="{17BF7658-7249-4B87-AE65-66B64B4DE223}" destId="{7C9FB58F-7938-487D-9250-56FF6CE05484}" srcOrd="1" destOrd="0" parTransId="{C26B4AD8-17A6-4147-B3F0-7D0E5D26DE0F}" sibTransId="{94197B63-304C-4E5C-9412-E346B441ABCE}"/>
    <dgm:cxn modelId="{59392886-A124-4057-B4EF-646FB7A81CEF}" type="presOf" srcId="{5409F371-0ED7-49A3-8002-2206947B35D1}" destId="{8C45C585-BBED-4260-8454-04505DCABE4E}" srcOrd="0" destOrd="0" presId="urn:microsoft.com/office/officeart/2005/8/layout/hierarchy3"/>
    <dgm:cxn modelId="{4BC11A2C-A7FD-4C48-83B2-8F0F60B62C79}" type="presOf" srcId="{5F74A8B0-EC83-401B-8A87-D22F10155D22}" destId="{67C7EF9E-1F26-479F-A884-72353B3F03C0}" srcOrd="1" destOrd="0" presId="urn:microsoft.com/office/officeart/2005/8/layout/hierarchy3"/>
    <dgm:cxn modelId="{F7BD2160-3AF1-46D4-A648-8395A214B6D9}" srcId="{17BF7658-7249-4B87-AE65-66B64B4DE223}" destId="{76DA9881-E24D-4C95-86E8-C382FDFDE354}" srcOrd="0" destOrd="0" parTransId="{DFB731AF-7135-4EB5-A8A6-B34FD10E570A}" sibTransId="{9EEEE21D-E2A2-4D0E-9987-A5D5B8164CC0}"/>
    <dgm:cxn modelId="{73CDD767-9272-43A9-959D-E4428C4D62C7}" type="presOf" srcId="{C327F35A-87F0-4F58-AEB9-A2A3DE669AC0}" destId="{E98892A9-1E60-4AE6-93B8-7222D4DC7BF6}" srcOrd="0" destOrd="0" presId="urn:microsoft.com/office/officeart/2005/8/layout/hierarchy3"/>
    <dgm:cxn modelId="{40007EA1-472E-45E2-A194-97BBBF0DB2B7}" type="presOf" srcId="{AA20F796-56D8-4717-9146-90D1687E2A4F}" destId="{842BD924-554D-407E-845D-1260CEC0A791}" srcOrd="0" destOrd="0" presId="urn:microsoft.com/office/officeart/2005/8/layout/hierarchy3"/>
    <dgm:cxn modelId="{9AE0373B-052D-4997-85AD-A79A8610C2E5}" type="presOf" srcId="{0EF8771D-AE32-42FA-97A5-BB216660E261}" destId="{4EBD2EB3-EDB7-4B43-9676-96B96607FF84}" srcOrd="0" destOrd="0" presId="urn:microsoft.com/office/officeart/2005/8/layout/hierarchy3"/>
    <dgm:cxn modelId="{3494322A-C4C5-4FDB-8FAF-B56ECF3C8060}" type="presOf" srcId="{7C9FB58F-7938-487D-9250-56FF6CE05484}" destId="{82181DEE-5078-40DA-9B0B-6767AD357264}" srcOrd="0" destOrd="0" presId="urn:microsoft.com/office/officeart/2005/8/layout/hierarchy3"/>
    <dgm:cxn modelId="{E94933D8-DAF8-4350-87C4-FE3131984B74}" type="presOf" srcId="{87876CAD-A16B-4315-BD4D-71208249BD99}" destId="{2D20A575-FCB0-4467-A53B-44EB57370A11}" srcOrd="1" destOrd="0" presId="urn:microsoft.com/office/officeart/2005/8/layout/hierarchy3"/>
    <dgm:cxn modelId="{7493A886-C7BA-43DD-9829-77406E2B0FCE}" srcId="{8BED9224-0D80-4A42-A376-6D5DB4407926}" destId="{2FDF5887-CEAC-4C98-83D7-34EFA0C9B76B}" srcOrd="1" destOrd="0" parTransId="{04EF325F-A499-42BA-A182-F1F48C70321E}" sibTransId="{4C18ACBB-CE81-441B-A959-D2E38D7B6080}"/>
    <dgm:cxn modelId="{B77EFB8E-D8F5-4809-BFF1-A8A97FFDECF9}" type="presOf" srcId="{04EF325F-A499-42BA-A182-F1F48C70321E}" destId="{0F752437-93A5-404F-8FC9-E8812689482D}" srcOrd="0" destOrd="0" presId="urn:microsoft.com/office/officeart/2005/8/layout/hierarchy3"/>
    <dgm:cxn modelId="{2E855E60-4C7A-4603-ACC1-28FE28742D03}" type="presOf" srcId="{87876CAD-A16B-4315-BD4D-71208249BD99}" destId="{E4587A34-CE38-43A8-BF03-9C6F99A7F116}" srcOrd="0" destOrd="0" presId="urn:microsoft.com/office/officeart/2005/8/layout/hierarchy3"/>
    <dgm:cxn modelId="{96766E7A-BD16-4F54-BC25-677B04879A4A}" srcId="{87876CAD-A16B-4315-BD4D-71208249BD99}" destId="{F988DE2B-4D12-48A6-8C69-DE7767EA3108}" srcOrd="0" destOrd="0" parTransId="{10DD239E-2340-4399-B75E-C3066BDD723F}" sibTransId="{EB8DEAE3-C81F-4DB5-949B-544CEE312B11}"/>
    <dgm:cxn modelId="{A5D56A2B-4EE1-42EF-972A-E3908874BE1B}" type="presOf" srcId="{17BF7658-7249-4B87-AE65-66B64B4DE223}" destId="{2BE1441E-C199-4943-B29F-5EE9713297C8}" srcOrd="1" destOrd="0" presId="urn:microsoft.com/office/officeart/2005/8/layout/hierarchy3"/>
    <dgm:cxn modelId="{518EE6BF-5368-4CE9-A688-65AFC3B7214B}" type="presOf" srcId="{798484CC-5EE6-4B5C-A7B5-83FDB47ED7E5}" destId="{783749E5-2C98-44EF-89AF-50C3A926B887}" srcOrd="0" destOrd="0" presId="urn:microsoft.com/office/officeart/2005/8/layout/hierarchy3"/>
    <dgm:cxn modelId="{02DC1380-1326-40CC-93B7-D18A929E59DD}" srcId="{87876CAD-A16B-4315-BD4D-71208249BD99}" destId="{2781D576-4CBC-4C1C-AA7A-B838F6B1B28E}" srcOrd="1" destOrd="0" parTransId="{DF09AA9D-D1BB-4673-B95D-8E32697E196A}" sibTransId="{DDE2DB0F-81DC-4EEF-8CDF-75B133F22102}"/>
    <dgm:cxn modelId="{2584B494-4D14-4C95-8923-84772A0EE16E}" srcId="{8BED9224-0D80-4A42-A376-6D5DB4407926}" destId="{C3F3605C-2643-4980-9FA7-F1FF01E083C0}" srcOrd="3" destOrd="0" parTransId="{C8F9815A-21C7-4822-891F-81A5370EF92B}" sibTransId="{4B1122D3-A7E6-4692-99AC-5BD1036AE2BA}"/>
    <dgm:cxn modelId="{97799ADF-EDC0-4D94-BA2F-98AB89406AA8}" type="presOf" srcId="{2781D576-4CBC-4C1C-AA7A-B838F6B1B28E}" destId="{30271130-F60E-4D96-B749-FFF70645741A}" srcOrd="0" destOrd="0" presId="urn:microsoft.com/office/officeart/2005/8/layout/hierarchy3"/>
    <dgm:cxn modelId="{918D4797-4D35-4811-B8B9-4A9A20CEBCE0}" srcId="{B7BC33F0-A497-4080-B6DC-5084C7D106F8}" destId="{8BED9224-0D80-4A42-A376-6D5DB4407926}" srcOrd="1" destOrd="0" parTransId="{BB2C1BC9-D6DB-4189-835E-C12E220A505A}" sibTransId="{5011D7E7-C22D-4109-97F5-B42946DF2583}"/>
    <dgm:cxn modelId="{EF6695E0-7EEE-4DF4-BE42-88EE8E9B6AF0}" type="presOf" srcId="{EBBD4809-A81F-43D1-BF09-83841610529C}" destId="{43D0B9FF-D12D-4B9E-ADAD-DBBEC79AA23B}" srcOrd="0" destOrd="0" presId="urn:microsoft.com/office/officeart/2005/8/layout/hierarchy3"/>
    <dgm:cxn modelId="{2FF527BC-04F0-42E5-A87B-D984A29E9293}" srcId="{B7BC33F0-A497-4080-B6DC-5084C7D106F8}" destId="{C327F35A-87F0-4F58-AEB9-A2A3DE669AC0}" srcOrd="4" destOrd="0" parTransId="{0613B701-77E7-47BB-BF89-3178D663C162}" sibTransId="{4A2341A8-C54D-41EB-8B22-F64CBE6397B6}"/>
    <dgm:cxn modelId="{2FA86C10-E2AD-4AAB-8175-E5273E5E719A}" type="presOf" srcId="{C327F35A-87F0-4F58-AEB9-A2A3DE669AC0}" destId="{436ED4D7-D15A-4A45-93A9-B3AB9357277C}" srcOrd="1" destOrd="0" presId="urn:microsoft.com/office/officeart/2005/8/layout/hierarchy3"/>
    <dgm:cxn modelId="{B4A1F575-0C4A-4266-A6F1-28715A673C14}" type="presOf" srcId="{17BF7658-7249-4B87-AE65-66B64B4DE223}" destId="{9C8B348B-7CB5-4033-82C4-0F71419DDB61}" srcOrd="0" destOrd="0" presId="urn:microsoft.com/office/officeart/2005/8/layout/hierarchy3"/>
    <dgm:cxn modelId="{663F4347-2B72-41AB-B414-8CA1DB0983F2}" type="presOf" srcId="{C3F3605C-2643-4980-9FA7-F1FF01E083C0}" destId="{74C5267C-929C-42A9-A32E-91ECA02C627E}" srcOrd="0" destOrd="0" presId="urn:microsoft.com/office/officeart/2005/8/layout/hierarchy3"/>
    <dgm:cxn modelId="{0939DE6C-BB00-4C79-B075-E6A5D2ED8A40}" type="presOf" srcId="{5F74A8B0-EC83-401B-8A87-D22F10155D22}" destId="{60D1FB8D-114C-4640-A6E7-B3F949B50721}" srcOrd="0" destOrd="0" presId="urn:microsoft.com/office/officeart/2005/8/layout/hierarchy3"/>
    <dgm:cxn modelId="{367A2750-EE3B-4E0D-8F51-9AAAF845BDA3}" type="presOf" srcId="{9C916FBF-65A4-403F-B630-E1CC38BD7E4C}" destId="{A351CFBD-A338-4DE5-886A-E3FE4D7DF7D4}" srcOrd="0" destOrd="0" presId="urn:microsoft.com/office/officeart/2005/8/layout/hierarchy3"/>
    <dgm:cxn modelId="{C237826F-F861-4D8F-9178-7D11FC86A5A1}" type="presOf" srcId="{C8F9815A-21C7-4822-891F-81A5370EF92B}" destId="{056E4A19-FAFC-4F5E-81CD-C8EDD3E39AD2}" srcOrd="0" destOrd="0" presId="urn:microsoft.com/office/officeart/2005/8/layout/hierarchy3"/>
    <dgm:cxn modelId="{9D857607-17E3-42E7-8409-9A1934631060}" type="presOf" srcId="{2FDF5887-CEAC-4C98-83D7-34EFA0C9B76B}" destId="{9A62E70E-9ACE-487F-AA88-A3470B120D75}" srcOrd="0" destOrd="0" presId="urn:microsoft.com/office/officeart/2005/8/layout/hierarchy3"/>
    <dgm:cxn modelId="{8D32A4D0-45DC-4802-83D0-4B2EBCAB5A0C}" srcId="{B7BC33F0-A497-4080-B6DC-5084C7D106F8}" destId="{5F74A8B0-EC83-401B-8A87-D22F10155D22}" srcOrd="5" destOrd="0" parTransId="{63114C4E-CECF-4871-8300-FAD111EF7534}" sibTransId="{15419172-624B-49C0-B240-4AC86F4237A7}"/>
    <dgm:cxn modelId="{685CE733-DEBB-4EF7-93C6-D57F9C49ABEC}" type="presOf" srcId="{E50FF08B-ACC3-45F8-99E1-01EF30EE0C70}" destId="{BD7657EE-8EC0-47AD-90FC-F045FB17BADC}" srcOrd="0" destOrd="0" presId="urn:microsoft.com/office/officeart/2005/8/layout/hierarchy3"/>
    <dgm:cxn modelId="{7B545E25-84F1-4367-9A17-FB5480B434B9}" type="presOf" srcId="{C26B4AD8-17A6-4147-B3F0-7D0E5D26DE0F}" destId="{DFDE7EE5-B678-4E9C-8ABC-9FCA12122EB9}" srcOrd="0" destOrd="0" presId="urn:microsoft.com/office/officeart/2005/8/layout/hierarchy3"/>
    <dgm:cxn modelId="{89528019-8E7D-4D9A-AAAE-5C4F37A4A576}" type="presOf" srcId="{8BED9224-0D80-4A42-A376-6D5DB4407926}" destId="{92F1097C-6544-4D90-942D-474AE3AAEE19}" srcOrd="0" destOrd="0" presId="urn:microsoft.com/office/officeart/2005/8/layout/hierarchy3"/>
    <dgm:cxn modelId="{88B02474-4402-43A5-9EBE-50C61D4FA72B}" type="presOf" srcId="{76DA9881-E24D-4C95-86E8-C382FDFDE354}" destId="{B71093BE-439D-45F6-A2F1-BD71DD2695F1}" srcOrd="0" destOrd="0" presId="urn:microsoft.com/office/officeart/2005/8/layout/hierarchy3"/>
    <dgm:cxn modelId="{37B0E32E-3C6B-4382-9B16-94A36C2C0A95}" srcId="{B7BC33F0-A497-4080-B6DC-5084C7D106F8}" destId="{17BF7658-7249-4B87-AE65-66B64B4DE223}" srcOrd="0" destOrd="0" parTransId="{7CAE2503-6F1C-404D-A181-FB305B057FAB}" sibTransId="{FEDEBBAD-CF56-4F1F-BEE1-CAB54FDFF57A}"/>
    <dgm:cxn modelId="{E8D23095-0763-4739-B796-16E3A8F84C61}" srcId="{8BED9224-0D80-4A42-A376-6D5DB4407926}" destId="{9C916FBF-65A4-403F-B630-E1CC38BD7E4C}" srcOrd="2" destOrd="0" parTransId="{0EF8771D-AE32-42FA-97A5-BB216660E261}" sibTransId="{4F060FC3-2171-4AD6-AA86-514780C0F944}"/>
    <dgm:cxn modelId="{E80A9853-C399-4BAA-8516-C711BADBD346}" type="presOf" srcId="{B7A87064-6D18-4B3B-8C0C-25382F18AC8B}" destId="{D75A9B34-939D-4AE6-BADD-32393CE3C298}" srcOrd="0" destOrd="0" presId="urn:microsoft.com/office/officeart/2005/8/layout/hierarchy3"/>
    <dgm:cxn modelId="{E05466BE-DCCA-4769-9827-B4A51FFA13B4}" type="presOf" srcId="{F988DE2B-4D12-48A6-8C69-DE7767EA3108}" destId="{EF8508BE-0EDB-4A34-B883-09FCAA85A4CB}" srcOrd="0" destOrd="0" presId="urn:microsoft.com/office/officeart/2005/8/layout/hierarchy3"/>
    <dgm:cxn modelId="{36012C54-948F-45FD-8F8D-8CCF2BD26495}" srcId="{E50FF08B-ACC3-45F8-99E1-01EF30EE0C70}" destId="{E07F39EA-39E5-4062-99BC-C300444C4C7A}" srcOrd="0" destOrd="0" parTransId="{AA20F796-56D8-4717-9146-90D1687E2A4F}" sibTransId="{695D6594-2D8E-437D-B402-ACB620B3C049}"/>
    <dgm:cxn modelId="{963E2885-9211-455F-BA98-1AAB6361E9E0}" type="presOf" srcId="{B7BC33F0-A497-4080-B6DC-5084C7D106F8}" destId="{22103186-F7E3-4E47-AEC7-C2F218E3F874}" srcOrd="0" destOrd="0" presId="urn:microsoft.com/office/officeart/2005/8/layout/hierarchy3"/>
    <dgm:cxn modelId="{4085CBE5-396C-457D-AC0E-28AAC14D3134}" srcId="{B7BC33F0-A497-4080-B6DC-5084C7D106F8}" destId="{87876CAD-A16B-4315-BD4D-71208249BD99}" srcOrd="2" destOrd="0" parTransId="{6B83E7D9-2C23-4585-8AC2-E5158264A509}" sibTransId="{97FEFD91-AF18-45E4-B53F-7AE5EFF070D7}"/>
    <dgm:cxn modelId="{8D2DA225-A357-49B0-97A5-2E343D88A13E}" srcId="{8BED9224-0D80-4A42-A376-6D5DB4407926}" destId="{6DBDC85A-FF88-4CA1-8902-6F9DE2FFBEF3}" srcOrd="0" destOrd="0" parTransId="{B7A87064-6D18-4B3B-8C0C-25382F18AC8B}" sibTransId="{352F9B1D-1C96-4348-BDA7-499BB171228E}"/>
    <dgm:cxn modelId="{B5859085-5822-46F8-B5E1-A8D1D8426304}" type="presOf" srcId="{E50FF08B-ACC3-45F8-99E1-01EF30EE0C70}" destId="{E3ADCE30-E0B1-4138-92C7-2D6FFEF9BAAF}" srcOrd="1" destOrd="0" presId="urn:microsoft.com/office/officeart/2005/8/layout/hierarchy3"/>
    <dgm:cxn modelId="{4D59630F-2467-4EE3-861F-05247A6BCA6B}" srcId="{B7BC33F0-A497-4080-B6DC-5084C7D106F8}" destId="{E50FF08B-ACC3-45F8-99E1-01EF30EE0C70}" srcOrd="3" destOrd="0" parTransId="{C148FAB8-A7D1-4416-A793-04791E85AC0A}" sibTransId="{B7D93729-DAC0-4246-9C72-94C93DAEC836}"/>
    <dgm:cxn modelId="{D19671B9-9519-447E-812F-9E2A52B9FE2B}" type="presOf" srcId="{DF09AA9D-D1BB-4673-B95D-8E32697E196A}" destId="{8F9398BD-0BD6-4E35-B84A-9D973EA81D85}" srcOrd="0" destOrd="0" presId="urn:microsoft.com/office/officeart/2005/8/layout/hierarchy3"/>
    <dgm:cxn modelId="{77D57CC2-47AF-4827-8D11-1D6E435181DF}" type="presOf" srcId="{E07F39EA-39E5-4062-99BC-C300444C4C7A}" destId="{8EE86458-F4E1-4468-BBD6-E258F23FE6F0}" srcOrd="0" destOrd="0" presId="urn:microsoft.com/office/officeart/2005/8/layout/hierarchy3"/>
    <dgm:cxn modelId="{966EC1E4-92D5-4B4F-8A9B-5D99F291F865}" type="presParOf" srcId="{22103186-F7E3-4E47-AEC7-C2F218E3F874}" destId="{CBDD8C0E-C8C2-41D1-8436-B0F846997CCB}" srcOrd="0" destOrd="0" presId="urn:microsoft.com/office/officeart/2005/8/layout/hierarchy3"/>
    <dgm:cxn modelId="{751778DB-5B11-49C2-93C0-A9E18E03A4FA}" type="presParOf" srcId="{CBDD8C0E-C8C2-41D1-8436-B0F846997CCB}" destId="{FAE4154C-05C6-4A20-82F0-8BA65C3F97D8}" srcOrd="0" destOrd="0" presId="urn:microsoft.com/office/officeart/2005/8/layout/hierarchy3"/>
    <dgm:cxn modelId="{5D17B229-4F28-40B7-BDB4-F1FA378F9E38}" type="presParOf" srcId="{FAE4154C-05C6-4A20-82F0-8BA65C3F97D8}" destId="{9C8B348B-7CB5-4033-82C4-0F71419DDB61}" srcOrd="0" destOrd="0" presId="urn:microsoft.com/office/officeart/2005/8/layout/hierarchy3"/>
    <dgm:cxn modelId="{9D360E50-DF85-469D-94FC-D221C0FE1E80}" type="presParOf" srcId="{FAE4154C-05C6-4A20-82F0-8BA65C3F97D8}" destId="{2BE1441E-C199-4943-B29F-5EE9713297C8}" srcOrd="1" destOrd="0" presId="urn:microsoft.com/office/officeart/2005/8/layout/hierarchy3"/>
    <dgm:cxn modelId="{1A15EB39-BB81-4B67-908D-608713F7B674}" type="presParOf" srcId="{CBDD8C0E-C8C2-41D1-8436-B0F846997CCB}" destId="{7BE700B8-0C41-413C-8115-B46D09A822CA}" srcOrd="1" destOrd="0" presId="urn:microsoft.com/office/officeart/2005/8/layout/hierarchy3"/>
    <dgm:cxn modelId="{FB6302A1-7A2F-4780-B63A-F9E9669788D3}" type="presParOf" srcId="{7BE700B8-0C41-413C-8115-B46D09A822CA}" destId="{2AE3BD99-D2A4-4123-B5BA-2792439AF341}" srcOrd="0" destOrd="0" presId="urn:microsoft.com/office/officeart/2005/8/layout/hierarchy3"/>
    <dgm:cxn modelId="{61B9CF5E-31BF-4FC9-BD90-AB25B6A9FC32}" type="presParOf" srcId="{7BE700B8-0C41-413C-8115-B46D09A822CA}" destId="{B71093BE-439D-45F6-A2F1-BD71DD2695F1}" srcOrd="1" destOrd="0" presId="urn:microsoft.com/office/officeart/2005/8/layout/hierarchy3"/>
    <dgm:cxn modelId="{97CDCB38-940F-48F2-957C-6CE90FC30535}" type="presParOf" srcId="{7BE700B8-0C41-413C-8115-B46D09A822CA}" destId="{DFDE7EE5-B678-4E9C-8ABC-9FCA12122EB9}" srcOrd="2" destOrd="0" presId="urn:microsoft.com/office/officeart/2005/8/layout/hierarchy3"/>
    <dgm:cxn modelId="{A1960B79-4636-4695-8C9B-4A903163A203}" type="presParOf" srcId="{7BE700B8-0C41-413C-8115-B46D09A822CA}" destId="{82181DEE-5078-40DA-9B0B-6767AD357264}" srcOrd="3" destOrd="0" presId="urn:microsoft.com/office/officeart/2005/8/layout/hierarchy3"/>
    <dgm:cxn modelId="{FC4E317C-D028-4086-8890-98008A22C82B}" type="presParOf" srcId="{22103186-F7E3-4E47-AEC7-C2F218E3F874}" destId="{56556BFD-F572-46E3-971B-52024FBA0EA5}" srcOrd="1" destOrd="0" presId="urn:microsoft.com/office/officeart/2005/8/layout/hierarchy3"/>
    <dgm:cxn modelId="{73B1B0B9-6221-43DC-A340-3D9EC5A26F47}" type="presParOf" srcId="{56556BFD-F572-46E3-971B-52024FBA0EA5}" destId="{5E7CCBD3-DC0C-4BE8-9133-6A01454835B3}" srcOrd="0" destOrd="0" presId="urn:microsoft.com/office/officeart/2005/8/layout/hierarchy3"/>
    <dgm:cxn modelId="{F4AD5DB4-DE1C-4715-A862-3F44406F846E}" type="presParOf" srcId="{5E7CCBD3-DC0C-4BE8-9133-6A01454835B3}" destId="{92F1097C-6544-4D90-942D-474AE3AAEE19}" srcOrd="0" destOrd="0" presId="urn:microsoft.com/office/officeart/2005/8/layout/hierarchy3"/>
    <dgm:cxn modelId="{3D5311FA-4C66-4DB7-96F4-E272A34F6431}" type="presParOf" srcId="{5E7CCBD3-DC0C-4BE8-9133-6A01454835B3}" destId="{2091CC49-D0DF-4971-AF30-C31CF3CC98B6}" srcOrd="1" destOrd="0" presId="urn:microsoft.com/office/officeart/2005/8/layout/hierarchy3"/>
    <dgm:cxn modelId="{3BA53178-83F6-47F9-B917-2B12948C1565}" type="presParOf" srcId="{56556BFD-F572-46E3-971B-52024FBA0EA5}" destId="{7A3C759A-3D24-4A40-AA0D-14910E634271}" srcOrd="1" destOrd="0" presId="urn:microsoft.com/office/officeart/2005/8/layout/hierarchy3"/>
    <dgm:cxn modelId="{537F804A-C42F-4E6C-8016-D0C6E7098C8F}" type="presParOf" srcId="{7A3C759A-3D24-4A40-AA0D-14910E634271}" destId="{D75A9B34-939D-4AE6-BADD-32393CE3C298}" srcOrd="0" destOrd="0" presId="urn:microsoft.com/office/officeart/2005/8/layout/hierarchy3"/>
    <dgm:cxn modelId="{62B736EA-0E1F-4CA6-AC5A-B9BCD088BDED}" type="presParOf" srcId="{7A3C759A-3D24-4A40-AA0D-14910E634271}" destId="{DC87E8B0-234C-4C7D-B439-F3F163AC4A27}" srcOrd="1" destOrd="0" presId="urn:microsoft.com/office/officeart/2005/8/layout/hierarchy3"/>
    <dgm:cxn modelId="{AADE6EC2-135F-4040-B46C-D18791B8C357}" type="presParOf" srcId="{7A3C759A-3D24-4A40-AA0D-14910E634271}" destId="{0F752437-93A5-404F-8FC9-E8812689482D}" srcOrd="2" destOrd="0" presId="urn:microsoft.com/office/officeart/2005/8/layout/hierarchy3"/>
    <dgm:cxn modelId="{F59027F0-9187-43D6-9A8E-BBEA5A6A6C3B}" type="presParOf" srcId="{7A3C759A-3D24-4A40-AA0D-14910E634271}" destId="{9A62E70E-9ACE-487F-AA88-A3470B120D75}" srcOrd="3" destOrd="0" presId="urn:microsoft.com/office/officeart/2005/8/layout/hierarchy3"/>
    <dgm:cxn modelId="{339E3115-9038-477B-A6B4-EBD7E3968471}" type="presParOf" srcId="{7A3C759A-3D24-4A40-AA0D-14910E634271}" destId="{4EBD2EB3-EDB7-4B43-9676-96B96607FF84}" srcOrd="4" destOrd="0" presId="urn:microsoft.com/office/officeart/2005/8/layout/hierarchy3"/>
    <dgm:cxn modelId="{6D10F6D5-079C-4C86-BE6F-4D442D7072B2}" type="presParOf" srcId="{7A3C759A-3D24-4A40-AA0D-14910E634271}" destId="{A351CFBD-A338-4DE5-886A-E3FE4D7DF7D4}" srcOrd="5" destOrd="0" presId="urn:microsoft.com/office/officeart/2005/8/layout/hierarchy3"/>
    <dgm:cxn modelId="{4D25EFBA-FFAF-4283-ABD0-D824827855C4}" type="presParOf" srcId="{7A3C759A-3D24-4A40-AA0D-14910E634271}" destId="{056E4A19-FAFC-4F5E-81CD-C8EDD3E39AD2}" srcOrd="6" destOrd="0" presId="urn:microsoft.com/office/officeart/2005/8/layout/hierarchy3"/>
    <dgm:cxn modelId="{CC8D3051-FB0C-4294-B85E-CD9AA2241468}" type="presParOf" srcId="{7A3C759A-3D24-4A40-AA0D-14910E634271}" destId="{74C5267C-929C-42A9-A32E-91ECA02C627E}" srcOrd="7" destOrd="0" presId="urn:microsoft.com/office/officeart/2005/8/layout/hierarchy3"/>
    <dgm:cxn modelId="{F1764679-DDA8-4E07-B886-7AAC14946458}" type="presParOf" srcId="{22103186-F7E3-4E47-AEC7-C2F218E3F874}" destId="{057CE702-8A8F-4328-822F-86564BD3C071}" srcOrd="2" destOrd="0" presId="urn:microsoft.com/office/officeart/2005/8/layout/hierarchy3"/>
    <dgm:cxn modelId="{1A33C9D2-49C1-4899-B50C-FB8946A289EC}" type="presParOf" srcId="{057CE702-8A8F-4328-822F-86564BD3C071}" destId="{962A8411-54F5-4FFB-ACF9-E3921F415718}" srcOrd="0" destOrd="0" presId="urn:microsoft.com/office/officeart/2005/8/layout/hierarchy3"/>
    <dgm:cxn modelId="{75D1B9B7-798E-4C66-A46C-F677D2853A22}" type="presParOf" srcId="{962A8411-54F5-4FFB-ACF9-E3921F415718}" destId="{E4587A34-CE38-43A8-BF03-9C6F99A7F116}" srcOrd="0" destOrd="0" presId="urn:microsoft.com/office/officeart/2005/8/layout/hierarchy3"/>
    <dgm:cxn modelId="{5EF664D4-242F-4FDB-801C-2A51203019E1}" type="presParOf" srcId="{962A8411-54F5-4FFB-ACF9-E3921F415718}" destId="{2D20A575-FCB0-4467-A53B-44EB57370A11}" srcOrd="1" destOrd="0" presId="urn:microsoft.com/office/officeart/2005/8/layout/hierarchy3"/>
    <dgm:cxn modelId="{F5645D06-51FB-4124-B86C-3B12751FA99A}" type="presParOf" srcId="{057CE702-8A8F-4328-822F-86564BD3C071}" destId="{8368C3AE-D925-4964-85D7-BBE1EA94921C}" srcOrd="1" destOrd="0" presId="urn:microsoft.com/office/officeart/2005/8/layout/hierarchy3"/>
    <dgm:cxn modelId="{F22FD357-3F05-4D17-B50D-1A0E579A6B64}" type="presParOf" srcId="{8368C3AE-D925-4964-85D7-BBE1EA94921C}" destId="{666961C2-DD5B-4D07-B886-791120D12046}" srcOrd="0" destOrd="0" presId="urn:microsoft.com/office/officeart/2005/8/layout/hierarchy3"/>
    <dgm:cxn modelId="{119F3582-008A-4BB6-8BE5-62F78EF84001}" type="presParOf" srcId="{8368C3AE-D925-4964-85D7-BBE1EA94921C}" destId="{EF8508BE-0EDB-4A34-B883-09FCAA85A4CB}" srcOrd="1" destOrd="0" presId="urn:microsoft.com/office/officeart/2005/8/layout/hierarchy3"/>
    <dgm:cxn modelId="{C2F88FEE-01CB-4672-9FFD-0B5B87977BFD}" type="presParOf" srcId="{8368C3AE-D925-4964-85D7-BBE1EA94921C}" destId="{8F9398BD-0BD6-4E35-B84A-9D973EA81D85}" srcOrd="2" destOrd="0" presId="urn:microsoft.com/office/officeart/2005/8/layout/hierarchy3"/>
    <dgm:cxn modelId="{9723A36E-3597-4A9C-A16A-2579F8C06494}" type="presParOf" srcId="{8368C3AE-D925-4964-85D7-BBE1EA94921C}" destId="{30271130-F60E-4D96-B749-FFF70645741A}" srcOrd="3" destOrd="0" presId="urn:microsoft.com/office/officeart/2005/8/layout/hierarchy3"/>
    <dgm:cxn modelId="{5E21A22F-2D1A-42AF-9B7A-3F8EF0B9A987}" type="presParOf" srcId="{22103186-F7E3-4E47-AEC7-C2F218E3F874}" destId="{5D47BBA4-2290-4240-A17B-10118F75CD9F}" srcOrd="3" destOrd="0" presId="urn:microsoft.com/office/officeart/2005/8/layout/hierarchy3"/>
    <dgm:cxn modelId="{CFF93C59-08B0-4BB6-A89E-BFADF76D1E81}" type="presParOf" srcId="{5D47BBA4-2290-4240-A17B-10118F75CD9F}" destId="{2A1EFBE2-1FB0-4610-9587-41C512EAE55A}" srcOrd="0" destOrd="0" presId="urn:microsoft.com/office/officeart/2005/8/layout/hierarchy3"/>
    <dgm:cxn modelId="{14306949-AAE6-4524-8C7B-F621A6C14278}" type="presParOf" srcId="{2A1EFBE2-1FB0-4610-9587-41C512EAE55A}" destId="{BD7657EE-8EC0-47AD-90FC-F045FB17BADC}" srcOrd="0" destOrd="0" presId="urn:microsoft.com/office/officeart/2005/8/layout/hierarchy3"/>
    <dgm:cxn modelId="{F638DC51-4B55-4F7F-81D4-A9534A2A4693}" type="presParOf" srcId="{2A1EFBE2-1FB0-4610-9587-41C512EAE55A}" destId="{E3ADCE30-E0B1-4138-92C7-2D6FFEF9BAAF}" srcOrd="1" destOrd="0" presId="urn:microsoft.com/office/officeart/2005/8/layout/hierarchy3"/>
    <dgm:cxn modelId="{03C7D360-D750-4E57-B68A-2718C7820AEA}" type="presParOf" srcId="{5D47BBA4-2290-4240-A17B-10118F75CD9F}" destId="{96FD716A-9EE4-492A-8C9F-4FC3BC0379B3}" srcOrd="1" destOrd="0" presId="urn:microsoft.com/office/officeart/2005/8/layout/hierarchy3"/>
    <dgm:cxn modelId="{AAF1CBEB-4E0A-462B-A212-CF27CC4C5812}" type="presParOf" srcId="{96FD716A-9EE4-492A-8C9F-4FC3BC0379B3}" destId="{842BD924-554D-407E-845D-1260CEC0A791}" srcOrd="0" destOrd="0" presId="urn:microsoft.com/office/officeart/2005/8/layout/hierarchy3"/>
    <dgm:cxn modelId="{6FD996D3-2F2C-4C05-81AB-8B48058C5B94}" type="presParOf" srcId="{96FD716A-9EE4-492A-8C9F-4FC3BC0379B3}" destId="{8EE86458-F4E1-4468-BBD6-E258F23FE6F0}" srcOrd="1" destOrd="0" presId="urn:microsoft.com/office/officeart/2005/8/layout/hierarchy3"/>
    <dgm:cxn modelId="{895F0B0C-EE51-4980-91C1-18CC7DDF0DA0}" type="presParOf" srcId="{96FD716A-9EE4-492A-8C9F-4FC3BC0379B3}" destId="{43D0B9FF-D12D-4B9E-ADAD-DBBEC79AA23B}" srcOrd="2" destOrd="0" presId="urn:microsoft.com/office/officeart/2005/8/layout/hierarchy3"/>
    <dgm:cxn modelId="{6E5F98F1-6C2E-49F5-9D5E-6945451166F8}" type="presParOf" srcId="{96FD716A-9EE4-492A-8C9F-4FC3BC0379B3}" destId="{783749E5-2C98-44EF-89AF-50C3A926B887}" srcOrd="3" destOrd="0" presId="urn:microsoft.com/office/officeart/2005/8/layout/hierarchy3"/>
    <dgm:cxn modelId="{EB4617BA-4A93-4FEA-BFB0-EF7F4A9B5861}" type="presParOf" srcId="{22103186-F7E3-4E47-AEC7-C2F218E3F874}" destId="{ED990F6E-6C8B-4A7B-B876-5536E6B2241B}" srcOrd="4" destOrd="0" presId="urn:microsoft.com/office/officeart/2005/8/layout/hierarchy3"/>
    <dgm:cxn modelId="{B0B370FE-01AD-4038-85C6-CB576B0E3541}" type="presParOf" srcId="{ED990F6E-6C8B-4A7B-B876-5536E6B2241B}" destId="{FA052335-6017-4ADF-907E-9ED490E06F8B}" srcOrd="0" destOrd="0" presId="urn:microsoft.com/office/officeart/2005/8/layout/hierarchy3"/>
    <dgm:cxn modelId="{5C07E1EB-9D41-43E9-BF0B-175B2D92D5CB}" type="presParOf" srcId="{FA052335-6017-4ADF-907E-9ED490E06F8B}" destId="{E98892A9-1E60-4AE6-93B8-7222D4DC7BF6}" srcOrd="0" destOrd="0" presId="urn:microsoft.com/office/officeart/2005/8/layout/hierarchy3"/>
    <dgm:cxn modelId="{7C5D4F0A-160E-4014-AEE6-78FECE1528DF}" type="presParOf" srcId="{FA052335-6017-4ADF-907E-9ED490E06F8B}" destId="{436ED4D7-D15A-4A45-93A9-B3AB9357277C}" srcOrd="1" destOrd="0" presId="urn:microsoft.com/office/officeart/2005/8/layout/hierarchy3"/>
    <dgm:cxn modelId="{27AC6A87-A790-4FBB-86EC-F33F3507B4D4}" type="presParOf" srcId="{ED990F6E-6C8B-4A7B-B876-5536E6B2241B}" destId="{630202E0-B127-4579-9404-3F31F7E0E3E1}" srcOrd="1" destOrd="0" presId="urn:microsoft.com/office/officeart/2005/8/layout/hierarchy3"/>
    <dgm:cxn modelId="{73DD1291-CAFB-4242-8689-646F6D14361A}" type="presParOf" srcId="{630202E0-B127-4579-9404-3F31F7E0E3E1}" destId="{8C45C585-BBED-4260-8454-04505DCABE4E}" srcOrd="0" destOrd="0" presId="urn:microsoft.com/office/officeart/2005/8/layout/hierarchy3"/>
    <dgm:cxn modelId="{30400B5C-4908-4AAF-A477-693A16F01BDE}" type="presParOf" srcId="{630202E0-B127-4579-9404-3F31F7E0E3E1}" destId="{D0B4981A-7D9A-49D4-AA05-C049530A684D}" srcOrd="1" destOrd="0" presId="urn:microsoft.com/office/officeart/2005/8/layout/hierarchy3"/>
    <dgm:cxn modelId="{FEF98B44-10B1-4C71-8FF5-03A246990D1F}" type="presParOf" srcId="{22103186-F7E3-4E47-AEC7-C2F218E3F874}" destId="{B1522B0C-0A1A-47EB-966F-9470A96CC2F3}" srcOrd="5" destOrd="0" presId="urn:microsoft.com/office/officeart/2005/8/layout/hierarchy3"/>
    <dgm:cxn modelId="{946090DB-E736-4D5A-A4D9-50545353B1C0}" type="presParOf" srcId="{B1522B0C-0A1A-47EB-966F-9470A96CC2F3}" destId="{25A7DF4F-9EC2-4804-A8AF-3AE24F9B1223}" srcOrd="0" destOrd="0" presId="urn:microsoft.com/office/officeart/2005/8/layout/hierarchy3"/>
    <dgm:cxn modelId="{23B68E46-6908-4D59-A9C3-B17CC37F6C0C}" type="presParOf" srcId="{25A7DF4F-9EC2-4804-A8AF-3AE24F9B1223}" destId="{60D1FB8D-114C-4640-A6E7-B3F949B50721}" srcOrd="0" destOrd="0" presId="urn:microsoft.com/office/officeart/2005/8/layout/hierarchy3"/>
    <dgm:cxn modelId="{9DDB7336-BB6A-4388-840A-49593D4F2F62}" type="presParOf" srcId="{25A7DF4F-9EC2-4804-A8AF-3AE24F9B1223}" destId="{67C7EF9E-1F26-479F-A884-72353B3F03C0}" srcOrd="1" destOrd="0" presId="urn:microsoft.com/office/officeart/2005/8/layout/hierarchy3"/>
    <dgm:cxn modelId="{3B9B7386-13CD-41AD-A0CA-FB0FE373A0EA}" type="presParOf" srcId="{B1522B0C-0A1A-47EB-966F-9470A96CC2F3}" destId="{48315365-5092-411A-874F-CC4C0203384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8B348B-7CB5-4033-82C4-0F71419DDB61}">
      <dsp:nvSpPr>
        <dsp:cNvPr id="0" name=""/>
        <dsp:cNvSpPr/>
      </dsp:nvSpPr>
      <dsp:spPr>
        <a:xfrm>
          <a:off x="187801" y="1521"/>
          <a:ext cx="1712670" cy="616148"/>
        </a:xfrm>
        <a:prstGeom prst="roundRect">
          <a:avLst>
            <a:gd name="adj" fmla="val 10000"/>
          </a:avLst>
        </a:prstGeom>
        <a:solidFill>
          <a:srgbClr val="1455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b="1" kern="1200" dirty="0" smtClean="0"/>
            <a:t>Exhaustivité</a:t>
          </a:r>
          <a:endParaRPr lang="fr-BE" sz="1900" b="1" kern="1200" dirty="0"/>
        </a:p>
      </dsp:txBody>
      <dsp:txXfrm>
        <a:off x="187801" y="1521"/>
        <a:ext cx="1712670" cy="616148"/>
      </dsp:txXfrm>
    </dsp:sp>
    <dsp:sp modelId="{2AE3BD99-D2A4-4123-B5BA-2792439AF341}">
      <dsp:nvSpPr>
        <dsp:cNvPr id="0" name=""/>
        <dsp:cNvSpPr/>
      </dsp:nvSpPr>
      <dsp:spPr>
        <a:xfrm>
          <a:off x="359069" y="617669"/>
          <a:ext cx="171267" cy="46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11"/>
              </a:lnTo>
              <a:lnTo>
                <a:pt x="171267" y="4621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93BE-439D-45F6-A2F1-BD71DD2695F1}">
      <dsp:nvSpPr>
        <dsp:cNvPr id="0" name=""/>
        <dsp:cNvSpPr/>
      </dsp:nvSpPr>
      <dsp:spPr>
        <a:xfrm>
          <a:off x="530336" y="771706"/>
          <a:ext cx="1227200" cy="6161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Excédent</a:t>
          </a:r>
          <a:endParaRPr lang="fr-BE" sz="1600" kern="1200" dirty="0"/>
        </a:p>
      </dsp:txBody>
      <dsp:txXfrm>
        <a:off x="530336" y="771706"/>
        <a:ext cx="1227200" cy="616148"/>
      </dsp:txXfrm>
    </dsp:sp>
    <dsp:sp modelId="{DFDE7EE5-B678-4E9C-8ABC-9FCA12122EB9}">
      <dsp:nvSpPr>
        <dsp:cNvPr id="0" name=""/>
        <dsp:cNvSpPr/>
      </dsp:nvSpPr>
      <dsp:spPr>
        <a:xfrm>
          <a:off x="359069" y="617669"/>
          <a:ext cx="171267" cy="1232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296"/>
              </a:lnTo>
              <a:lnTo>
                <a:pt x="171267" y="12322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81DEE-5078-40DA-9B0B-6767AD357264}">
      <dsp:nvSpPr>
        <dsp:cNvPr id="0" name=""/>
        <dsp:cNvSpPr/>
      </dsp:nvSpPr>
      <dsp:spPr>
        <a:xfrm>
          <a:off x="530336" y="1541892"/>
          <a:ext cx="1227200" cy="6161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Omission</a:t>
          </a:r>
          <a:endParaRPr lang="fr-BE" sz="1600" kern="1200" dirty="0"/>
        </a:p>
      </dsp:txBody>
      <dsp:txXfrm>
        <a:off x="530336" y="1541892"/>
        <a:ext cx="1227200" cy="616148"/>
      </dsp:txXfrm>
    </dsp:sp>
    <dsp:sp modelId="{92F1097C-6544-4D90-942D-474AE3AAEE19}">
      <dsp:nvSpPr>
        <dsp:cNvPr id="0" name=""/>
        <dsp:cNvSpPr/>
      </dsp:nvSpPr>
      <dsp:spPr>
        <a:xfrm>
          <a:off x="2208546" y="1521"/>
          <a:ext cx="1712670" cy="616148"/>
        </a:xfrm>
        <a:prstGeom prst="roundRect">
          <a:avLst>
            <a:gd name="adj" fmla="val 10000"/>
          </a:avLst>
        </a:prstGeom>
        <a:solidFill>
          <a:srgbClr val="1455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b="1" kern="1200" dirty="0" smtClean="0"/>
            <a:t>Cohérence logique</a:t>
          </a:r>
          <a:endParaRPr lang="fr-BE" sz="1900" b="1" kern="1200" dirty="0"/>
        </a:p>
      </dsp:txBody>
      <dsp:txXfrm>
        <a:off x="2208546" y="1521"/>
        <a:ext cx="1712670" cy="616148"/>
      </dsp:txXfrm>
    </dsp:sp>
    <dsp:sp modelId="{D75A9B34-939D-4AE6-BADD-32393CE3C298}">
      <dsp:nvSpPr>
        <dsp:cNvPr id="0" name=""/>
        <dsp:cNvSpPr/>
      </dsp:nvSpPr>
      <dsp:spPr>
        <a:xfrm>
          <a:off x="2379814" y="617669"/>
          <a:ext cx="171267" cy="46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11"/>
              </a:lnTo>
              <a:lnTo>
                <a:pt x="171267" y="4621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7E8B0-234C-4C7D-B439-F3F163AC4A27}">
      <dsp:nvSpPr>
        <dsp:cNvPr id="0" name=""/>
        <dsp:cNvSpPr/>
      </dsp:nvSpPr>
      <dsp:spPr>
        <a:xfrm>
          <a:off x="2551081" y="771706"/>
          <a:ext cx="1227200" cy="616148"/>
        </a:xfrm>
        <a:prstGeom prst="roundRect">
          <a:avLst>
            <a:gd name="adj" fmla="val 10000"/>
          </a:avLst>
        </a:prstGeom>
        <a:solidFill>
          <a:srgbClr val="E9E8E8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Cohérence conceptuelle</a:t>
          </a:r>
          <a:endParaRPr lang="fr-BE" sz="1600" kern="1200" dirty="0"/>
        </a:p>
      </dsp:txBody>
      <dsp:txXfrm>
        <a:off x="2551081" y="771706"/>
        <a:ext cx="1227200" cy="616148"/>
      </dsp:txXfrm>
    </dsp:sp>
    <dsp:sp modelId="{0F752437-93A5-404F-8FC9-E8812689482D}">
      <dsp:nvSpPr>
        <dsp:cNvPr id="0" name=""/>
        <dsp:cNvSpPr/>
      </dsp:nvSpPr>
      <dsp:spPr>
        <a:xfrm>
          <a:off x="2379814" y="617669"/>
          <a:ext cx="171267" cy="1232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296"/>
              </a:lnTo>
              <a:lnTo>
                <a:pt x="171267" y="12322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2E70E-9ACE-487F-AA88-A3470B120D75}">
      <dsp:nvSpPr>
        <dsp:cNvPr id="0" name=""/>
        <dsp:cNvSpPr/>
      </dsp:nvSpPr>
      <dsp:spPr>
        <a:xfrm>
          <a:off x="2551081" y="1541892"/>
          <a:ext cx="1227200" cy="6161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Cohérence du domaine</a:t>
          </a:r>
          <a:endParaRPr lang="fr-BE" sz="1600" kern="1200" dirty="0"/>
        </a:p>
      </dsp:txBody>
      <dsp:txXfrm>
        <a:off x="2551081" y="1541892"/>
        <a:ext cx="1227200" cy="616148"/>
      </dsp:txXfrm>
    </dsp:sp>
    <dsp:sp modelId="{4EBD2EB3-EDB7-4B43-9676-96B96607FF84}">
      <dsp:nvSpPr>
        <dsp:cNvPr id="0" name=""/>
        <dsp:cNvSpPr/>
      </dsp:nvSpPr>
      <dsp:spPr>
        <a:xfrm>
          <a:off x="2379814" y="617669"/>
          <a:ext cx="171267" cy="200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482"/>
              </a:lnTo>
              <a:lnTo>
                <a:pt x="171267" y="200248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1CFBD-A338-4DE5-886A-E3FE4D7DF7D4}">
      <dsp:nvSpPr>
        <dsp:cNvPr id="0" name=""/>
        <dsp:cNvSpPr/>
      </dsp:nvSpPr>
      <dsp:spPr>
        <a:xfrm>
          <a:off x="2551081" y="2312077"/>
          <a:ext cx="1227200" cy="6161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Cohérence du format</a:t>
          </a:r>
          <a:endParaRPr lang="fr-BE" sz="1600" kern="1200" dirty="0"/>
        </a:p>
      </dsp:txBody>
      <dsp:txXfrm>
        <a:off x="2551081" y="2312077"/>
        <a:ext cx="1227200" cy="616148"/>
      </dsp:txXfrm>
    </dsp:sp>
    <dsp:sp modelId="{056E4A19-FAFC-4F5E-81CD-C8EDD3E39AD2}">
      <dsp:nvSpPr>
        <dsp:cNvPr id="0" name=""/>
        <dsp:cNvSpPr/>
      </dsp:nvSpPr>
      <dsp:spPr>
        <a:xfrm>
          <a:off x="2379814" y="617669"/>
          <a:ext cx="171267" cy="2772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667"/>
              </a:lnTo>
              <a:lnTo>
                <a:pt x="171267" y="27726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5267C-929C-42A9-A32E-91ECA02C627E}">
      <dsp:nvSpPr>
        <dsp:cNvPr id="0" name=""/>
        <dsp:cNvSpPr/>
      </dsp:nvSpPr>
      <dsp:spPr>
        <a:xfrm>
          <a:off x="2551081" y="3082263"/>
          <a:ext cx="1227200" cy="6161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Cohérence topologique </a:t>
          </a:r>
          <a:endParaRPr lang="fr-BE" sz="1600" kern="1200" dirty="0"/>
        </a:p>
      </dsp:txBody>
      <dsp:txXfrm>
        <a:off x="2551081" y="3082263"/>
        <a:ext cx="1227200" cy="616148"/>
      </dsp:txXfrm>
    </dsp:sp>
    <dsp:sp modelId="{E4587A34-CE38-43A8-BF03-9C6F99A7F116}">
      <dsp:nvSpPr>
        <dsp:cNvPr id="0" name=""/>
        <dsp:cNvSpPr/>
      </dsp:nvSpPr>
      <dsp:spPr>
        <a:xfrm>
          <a:off x="4229292" y="1521"/>
          <a:ext cx="1712670" cy="616148"/>
        </a:xfrm>
        <a:prstGeom prst="roundRect">
          <a:avLst>
            <a:gd name="adj" fmla="val 10000"/>
          </a:avLst>
        </a:prstGeom>
        <a:solidFill>
          <a:srgbClr val="1455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b="1" kern="1200" dirty="0" smtClean="0"/>
            <a:t>Qualité du positionnement </a:t>
          </a:r>
          <a:endParaRPr lang="fr-BE" sz="1900" b="1" kern="1200" dirty="0"/>
        </a:p>
      </dsp:txBody>
      <dsp:txXfrm>
        <a:off x="4229292" y="1521"/>
        <a:ext cx="1712670" cy="616148"/>
      </dsp:txXfrm>
    </dsp:sp>
    <dsp:sp modelId="{666961C2-DD5B-4D07-B886-791120D12046}">
      <dsp:nvSpPr>
        <dsp:cNvPr id="0" name=""/>
        <dsp:cNvSpPr/>
      </dsp:nvSpPr>
      <dsp:spPr>
        <a:xfrm>
          <a:off x="4400559" y="617669"/>
          <a:ext cx="171267" cy="46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11"/>
              </a:lnTo>
              <a:lnTo>
                <a:pt x="171267" y="4621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508BE-0EDB-4A34-B883-09FCAA85A4CB}">
      <dsp:nvSpPr>
        <dsp:cNvPr id="0" name=""/>
        <dsp:cNvSpPr/>
      </dsp:nvSpPr>
      <dsp:spPr>
        <a:xfrm>
          <a:off x="4571826" y="771706"/>
          <a:ext cx="1227200" cy="6161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Absolu</a:t>
          </a:r>
          <a:endParaRPr lang="fr-BE" sz="1600" kern="1200" dirty="0"/>
        </a:p>
      </dsp:txBody>
      <dsp:txXfrm>
        <a:off x="4571826" y="771706"/>
        <a:ext cx="1227200" cy="616148"/>
      </dsp:txXfrm>
    </dsp:sp>
    <dsp:sp modelId="{8F9398BD-0BD6-4E35-B84A-9D973EA81D85}">
      <dsp:nvSpPr>
        <dsp:cNvPr id="0" name=""/>
        <dsp:cNvSpPr/>
      </dsp:nvSpPr>
      <dsp:spPr>
        <a:xfrm>
          <a:off x="4400559" y="617669"/>
          <a:ext cx="171267" cy="1232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296"/>
              </a:lnTo>
              <a:lnTo>
                <a:pt x="171267" y="12322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71130-F60E-4D96-B749-FFF70645741A}">
      <dsp:nvSpPr>
        <dsp:cNvPr id="0" name=""/>
        <dsp:cNvSpPr/>
      </dsp:nvSpPr>
      <dsp:spPr>
        <a:xfrm>
          <a:off x="4571826" y="1541892"/>
          <a:ext cx="1227200" cy="6161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Relatif</a:t>
          </a:r>
          <a:endParaRPr lang="fr-BE" sz="1600" kern="1200" dirty="0"/>
        </a:p>
      </dsp:txBody>
      <dsp:txXfrm>
        <a:off x="4571826" y="1541892"/>
        <a:ext cx="1227200" cy="616148"/>
      </dsp:txXfrm>
    </dsp:sp>
    <dsp:sp modelId="{BD7657EE-8EC0-47AD-90FC-F045FB17BADC}">
      <dsp:nvSpPr>
        <dsp:cNvPr id="0" name=""/>
        <dsp:cNvSpPr/>
      </dsp:nvSpPr>
      <dsp:spPr>
        <a:xfrm>
          <a:off x="6250037" y="1521"/>
          <a:ext cx="1712670" cy="616148"/>
        </a:xfrm>
        <a:prstGeom prst="roundRect">
          <a:avLst>
            <a:gd name="adj" fmla="val 10000"/>
          </a:avLst>
        </a:prstGeom>
        <a:solidFill>
          <a:srgbClr val="1455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b="1" kern="1200" dirty="0" smtClean="0"/>
            <a:t>Qualité sémantique</a:t>
          </a:r>
          <a:endParaRPr lang="fr-BE" sz="1900" b="1" kern="1200" dirty="0"/>
        </a:p>
      </dsp:txBody>
      <dsp:txXfrm>
        <a:off x="6250037" y="1521"/>
        <a:ext cx="1712670" cy="616148"/>
      </dsp:txXfrm>
    </dsp:sp>
    <dsp:sp modelId="{842BD924-554D-407E-845D-1260CEC0A791}">
      <dsp:nvSpPr>
        <dsp:cNvPr id="0" name=""/>
        <dsp:cNvSpPr/>
      </dsp:nvSpPr>
      <dsp:spPr>
        <a:xfrm>
          <a:off x="6421304" y="617669"/>
          <a:ext cx="171267" cy="46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11"/>
              </a:lnTo>
              <a:lnTo>
                <a:pt x="171267" y="4621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86458-F4E1-4468-BBD6-E258F23FE6F0}">
      <dsp:nvSpPr>
        <dsp:cNvPr id="0" name=""/>
        <dsp:cNvSpPr/>
      </dsp:nvSpPr>
      <dsp:spPr>
        <a:xfrm>
          <a:off x="6592571" y="771706"/>
          <a:ext cx="1227200" cy="6161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Classement des objets</a:t>
          </a:r>
          <a:endParaRPr lang="fr-BE" sz="1600" kern="1200" dirty="0"/>
        </a:p>
      </dsp:txBody>
      <dsp:txXfrm>
        <a:off x="6592571" y="771706"/>
        <a:ext cx="1227200" cy="616148"/>
      </dsp:txXfrm>
    </dsp:sp>
    <dsp:sp modelId="{43D0B9FF-D12D-4B9E-ADAD-DBBEC79AA23B}">
      <dsp:nvSpPr>
        <dsp:cNvPr id="0" name=""/>
        <dsp:cNvSpPr/>
      </dsp:nvSpPr>
      <dsp:spPr>
        <a:xfrm>
          <a:off x="6421304" y="617669"/>
          <a:ext cx="171267" cy="1454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153"/>
              </a:lnTo>
              <a:lnTo>
                <a:pt x="171267" y="145415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749E5-2C98-44EF-89AF-50C3A926B887}">
      <dsp:nvSpPr>
        <dsp:cNvPr id="0" name=""/>
        <dsp:cNvSpPr/>
      </dsp:nvSpPr>
      <dsp:spPr>
        <a:xfrm>
          <a:off x="6592571" y="1541892"/>
          <a:ext cx="1227200" cy="10598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Evaluation /</a:t>
          </a:r>
          <a:br>
            <a:rPr lang="fr-BE" sz="1600" kern="1200" dirty="0" smtClean="0"/>
          </a:br>
          <a:r>
            <a:rPr lang="fr-BE" sz="1600" kern="1200" dirty="0" smtClean="0"/>
            <a:t>Classement des attributs</a:t>
          </a:r>
          <a:endParaRPr lang="fr-BE" sz="1600" kern="1200" dirty="0"/>
        </a:p>
      </dsp:txBody>
      <dsp:txXfrm>
        <a:off x="6592571" y="1541892"/>
        <a:ext cx="1227200" cy="1059861"/>
      </dsp:txXfrm>
    </dsp:sp>
    <dsp:sp modelId="{E98892A9-1E60-4AE6-93B8-7222D4DC7BF6}">
      <dsp:nvSpPr>
        <dsp:cNvPr id="0" name=""/>
        <dsp:cNvSpPr/>
      </dsp:nvSpPr>
      <dsp:spPr>
        <a:xfrm>
          <a:off x="8270782" y="1521"/>
          <a:ext cx="1712670" cy="616148"/>
        </a:xfrm>
        <a:prstGeom prst="roundRect">
          <a:avLst>
            <a:gd name="adj" fmla="val 10000"/>
          </a:avLst>
        </a:prstGeom>
        <a:solidFill>
          <a:srgbClr val="1455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b="1" kern="1200" dirty="0" smtClean="0"/>
            <a:t>Qualité temporelle</a:t>
          </a:r>
          <a:endParaRPr lang="fr-BE" sz="1900" b="1" kern="1200" dirty="0"/>
        </a:p>
      </dsp:txBody>
      <dsp:txXfrm>
        <a:off x="8270782" y="1521"/>
        <a:ext cx="1712670" cy="616148"/>
      </dsp:txXfrm>
    </dsp:sp>
    <dsp:sp modelId="{8C45C585-BBED-4260-8454-04505DCABE4E}">
      <dsp:nvSpPr>
        <dsp:cNvPr id="0" name=""/>
        <dsp:cNvSpPr/>
      </dsp:nvSpPr>
      <dsp:spPr>
        <a:xfrm>
          <a:off x="8442049" y="617669"/>
          <a:ext cx="171267" cy="46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11"/>
              </a:lnTo>
              <a:lnTo>
                <a:pt x="171267" y="46211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4981A-7D9A-49D4-AA05-C049530A684D}">
      <dsp:nvSpPr>
        <dsp:cNvPr id="0" name=""/>
        <dsp:cNvSpPr/>
      </dsp:nvSpPr>
      <dsp:spPr>
        <a:xfrm>
          <a:off x="8613316" y="771706"/>
          <a:ext cx="1227200" cy="6161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Actualité</a:t>
          </a:r>
        </a:p>
      </dsp:txBody>
      <dsp:txXfrm>
        <a:off x="8613316" y="771706"/>
        <a:ext cx="1227200" cy="616148"/>
      </dsp:txXfrm>
    </dsp:sp>
    <dsp:sp modelId="{60D1FB8D-114C-4640-A6E7-B3F949B50721}">
      <dsp:nvSpPr>
        <dsp:cNvPr id="0" name=""/>
        <dsp:cNvSpPr/>
      </dsp:nvSpPr>
      <dsp:spPr>
        <a:xfrm>
          <a:off x="10291527" y="1521"/>
          <a:ext cx="1712670" cy="616148"/>
        </a:xfrm>
        <a:prstGeom prst="roundRect">
          <a:avLst>
            <a:gd name="adj" fmla="val 10000"/>
          </a:avLst>
        </a:prstGeom>
        <a:solidFill>
          <a:srgbClr val="1455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b="1" kern="1200" dirty="0" smtClean="0"/>
            <a:t>Généalogie</a:t>
          </a:r>
          <a:endParaRPr lang="fr-BE" sz="1900" b="1" kern="1200" dirty="0"/>
        </a:p>
      </dsp:txBody>
      <dsp:txXfrm>
        <a:off x="10291527" y="1521"/>
        <a:ext cx="1712670" cy="616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E70A9-2EC6-453A-98FD-78D9D253BE13}" type="datetimeFigureOut">
              <a:rPr lang="fr-BE" smtClean="0"/>
              <a:pPr/>
              <a:t>21-02-19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6CD9-1EB9-4FB0-9990-772CF919D2B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BC4FB-F0C1-4A26-A8C9-3347BC7B67A8}" type="datetimeFigureOut">
              <a:rPr lang="fr-BE" smtClean="0"/>
              <a:pPr/>
              <a:t>21-02-19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93F56-65C1-4D6C-99B9-1608B5C9DEE3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87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1B516-B8A8-C74D-95BC-369D9D06099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440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3F56-65C1-4D6C-99B9-1608B5C9DEE3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3F56-65C1-4D6C-99B9-1608B5C9DEE3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sz="1200" dirty="0" smtClean="0">
              <a:latin typeface="Economica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93F56-65C1-4D6C-99B9-1608B5C9DEE3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 userDrawn="1"/>
        </p:nvSpPr>
        <p:spPr>
          <a:xfrm rot="16200000" flipV="1">
            <a:off x="2078564" y="-2078565"/>
            <a:ext cx="3903138" cy="8060267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riangle isocèle 7"/>
          <p:cNvSpPr/>
          <p:nvPr userDrawn="1"/>
        </p:nvSpPr>
        <p:spPr>
          <a:xfrm rot="5400000">
            <a:off x="1503282" y="1434651"/>
            <a:ext cx="3920069" cy="6926635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6565" y="365710"/>
            <a:ext cx="2207951" cy="6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98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9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BB23E-8B45-4835-B7E2-6B3C79AA2926}" type="datetime1">
              <a:rPr lang="fr-BE" smtClean="0"/>
              <a:pPr/>
              <a:t>21-02-19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22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1E2869-8DD0-40BB-8DEC-749E5F02CCFB}" type="datetime1">
              <a:rPr lang="fr-BE" smtClean="0"/>
              <a:pPr/>
              <a:t>21-02-19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19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0BDF77-7F6D-4B72-91FC-F9B78BBA39D6}" type="datetime1">
              <a:rPr lang="fr-BE" smtClean="0"/>
              <a:pPr/>
              <a:t>21-02-19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41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4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118" y="2"/>
            <a:ext cx="3575824" cy="1107686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Economica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1554480"/>
            <a:ext cx="10515600" cy="462248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Dosis" pitchFamily="2" charset="0"/>
              </a:defRPr>
            </a:lvl1pPr>
            <a:lvl2pPr>
              <a:defRPr sz="2500">
                <a:latin typeface="Dosis" pitchFamily="2" charset="0"/>
              </a:defRPr>
            </a:lvl2pPr>
            <a:lvl3pPr>
              <a:defRPr>
                <a:solidFill>
                  <a:srgbClr val="1C7988"/>
                </a:solidFill>
                <a:latin typeface="Dosis" pitchFamily="2" charset="0"/>
              </a:defRPr>
            </a:lvl3pPr>
            <a:lvl4pPr>
              <a:defRPr>
                <a:latin typeface="Dosis" pitchFamily="2" charset="0"/>
              </a:defRPr>
            </a:lvl4pPr>
            <a:lvl5pPr>
              <a:defRPr>
                <a:latin typeface="Dosis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2E3035-4759-4BCA-B1FB-D1049F2A7753}" type="datetime1">
              <a:rPr lang="fr-BE" smtClean="0"/>
              <a:pPr/>
              <a:t>21-02-19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31AB58D-8A73-4D07-A0F4-49C9AFE6B543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00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isocèle 8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20AA96-62FF-44FA-BE9E-9359985D678D}" type="datetime1">
              <a:rPr lang="fr-BE" smtClean="0"/>
              <a:pPr/>
              <a:t>21-02-19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90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9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A32ABD-065F-4FCF-9B49-F63B43078365}" type="datetime1">
              <a:rPr lang="fr-BE" smtClean="0"/>
              <a:pPr/>
              <a:t>21-02-19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48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isocèle 11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B6FA7E-90E2-4F13-8FB2-93FFA441F53F}" type="datetime1">
              <a:rPr lang="fr-BE" smtClean="0"/>
              <a:pPr/>
              <a:t>21-02-19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01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isocèle 7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2E388F-ECF3-4815-A2ED-243492925C1F}" type="datetime1">
              <a:rPr lang="fr-BE" smtClean="0"/>
              <a:pPr/>
              <a:t>21-02-19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1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-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9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3660" y="2993309"/>
            <a:ext cx="3064681" cy="948439"/>
          </a:xfrm>
          <a:prstGeom prst="rect">
            <a:avLst/>
          </a:prstGeom>
        </p:spPr>
      </p:pic>
      <p:sp>
        <p:nvSpPr>
          <p:cNvPr id="7" name="Triangle isocèle 6"/>
          <p:cNvSpPr/>
          <p:nvPr userDrawn="1"/>
        </p:nvSpPr>
        <p:spPr>
          <a:xfrm rot="5400000" flipV="1">
            <a:off x="7658525" y="2324525"/>
            <a:ext cx="1030289" cy="8036661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4"/>
          <p:cNvSpPr txBox="1">
            <a:spLocks/>
          </p:cNvSpPr>
          <p:nvPr userDrawn="1"/>
        </p:nvSpPr>
        <p:spPr>
          <a:xfrm>
            <a:off x="1217971" y="4253346"/>
            <a:ext cx="9756058" cy="1732932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kumimoji="0" lang="fr-BE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Economica" pitchFamily="2" charset="0"/>
                <a:cs typeface="Kalam" pitchFamily="2" charset="0"/>
              </a:rPr>
              <a:t>Geomatics</a:t>
            </a:r>
            <a:r>
              <a: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Economica" pitchFamily="2" charset="0"/>
                <a:cs typeface="Kalam" pitchFamily="2" charset="0"/>
              </a:rPr>
              <a:t> Unit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BE" sz="3000" dirty="0" smtClean="0">
                <a:solidFill>
                  <a:schemeClr val="bg2">
                    <a:lumMod val="25000"/>
                  </a:schemeClr>
                </a:solidFill>
                <a:latin typeface="Economica" pitchFamily="2" charset="0"/>
                <a:cs typeface="Kalam" pitchFamily="2" charset="0"/>
              </a:rPr>
              <a:t>19 Allée du Six Août (B5A)  |  4000 Liège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BE" sz="3000" dirty="0" smtClean="0">
                <a:solidFill>
                  <a:schemeClr val="bg2">
                    <a:lumMod val="25000"/>
                  </a:schemeClr>
                </a:solidFill>
                <a:latin typeface="Economica" pitchFamily="2" charset="0"/>
                <a:cs typeface="Kalam" pitchFamily="2" charset="0"/>
              </a:rPr>
              <a:t>geomatics.ulg.ac.be</a:t>
            </a:r>
            <a:endParaRPr kumimoji="0" lang="fr-BE" sz="3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Economica" pitchFamily="2" charset="0"/>
              <a:cs typeface="Kalam" pitchFamily="2" charset="0"/>
            </a:endParaRPr>
          </a:p>
        </p:txBody>
      </p:sp>
      <p:sp>
        <p:nvSpPr>
          <p:cNvPr id="9" name="Triangle isocèle 8"/>
          <p:cNvSpPr/>
          <p:nvPr userDrawn="1"/>
        </p:nvSpPr>
        <p:spPr>
          <a:xfrm rot="16200000" flipH="1" flipV="1">
            <a:off x="3503186" y="2324525"/>
            <a:ext cx="1030289" cy="8036661"/>
          </a:xfrm>
          <a:prstGeom prst="triangle">
            <a:avLst>
              <a:gd name="adj" fmla="val 10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67437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isocèle 9"/>
          <p:cNvSpPr/>
          <p:nvPr userDrawn="1"/>
        </p:nvSpPr>
        <p:spPr>
          <a:xfrm rot="16200000" flipV="1">
            <a:off x="3349249" y="-3349262"/>
            <a:ext cx="1338152" cy="8036661"/>
          </a:xfrm>
          <a:prstGeom prst="triangle">
            <a:avLst>
              <a:gd name="adj" fmla="val 100000"/>
            </a:avLst>
          </a:prstGeom>
          <a:solidFill>
            <a:srgbClr val="1A7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CB2619-D761-4BEB-A973-6DC90D16C4E3}" type="datetime1">
              <a:rPr lang="fr-BE" smtClean="0"/>
              <a:pPr/>
              <a:t>21-02-19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2146" y="194727"/>
            <a:ext cx="1457101" cy="4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73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-2061519" y="62904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B58D-8A73-4D07-A0F4-49C9AFE6B543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63980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hyperlink" Target="http://www.chc.be/montlegia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chc.be/montlegia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c.be/montlegia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6658" y="1888795"/>
            <a:ext cx="7168896" cy="1315379"/>
          </a:xfrm>
        </p:spPr>
        <p:txBody>
          <a:bodyPr lIns="72000" tIns="72000" rIns="72000" bIns="72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GB" sz="7000" b="1" dirty="0" smtClean="0">
                <a:solidFill>
                  <a:srgbClr val="1A707D"/>
                </a:solidFill>
                <a:latin typeface="Dosis" pitchFamily="2" charset="0"/>
                <a:ea typeface="Chloe" pitchFamily="2" charset="0"/>
              </a:rPr>
              <a:t>QUALIGEO</a:t>
            </a:r>
            <a:endParaRPr lang="en-GB" sz="7000" b="1" dirty="0">
              <a:solidFill>
                <a:srgbClr val="1A707D"/>
              </a:solidFill>
              <a:latin typeface="Dosis" pitchFamily="2" charset="0"/>
              <a:ea typeface="Chlo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80619" y="3298461"/>
            <a:ext cx="7945439" cy="2001885"/>
          </a:xfrm>
        </p:spPr>
        <p:txBody>
          <a:bodyPr lIns="72000" tIns="72000" rIns="72000" bIns="72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BE" sz="4000" dirty="0" smtClean="0">
                <a:latin typeface="Economica" pitchFamily="2" charset="0"/>
                <a:ea typeface="Chloe" pitchFamily="2" charset="0"/>
              </a:rPr>
              <a:t>Processus d’évaluation de la qualité des géodonnées : application au Géoréférentiel Wallon</a:t>
            </a:r>
            <a:endParaRPr lang="fr-BE" sz="4000" dirty="0">
              <a:latin typeface="Economica" pitchFamily="2" charset="0"/>
              <a:ea typeface="Chloe" pitchFamily="2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-1" y="4881716"/>
            <a:ext cx="3970022" cy="1976284"/>
          </a:xfrm>
          <a:prstGeom prst="rect">
            <a:avLst/>
          </a:prstGeom>
        </p:spPr>
        <p:txBody>
          <a:bodyPr lIns="72000" tIns="72000" rIns="72000" bIns="72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osis" pitchFamily="2" charset="0"/>
                <a:ea typeface="Chloe" pitchFamily="2" charset="0"/>
                <a:cs typeface="+mn-cs"/>
              </a:rPr>
              <a:t>Club des utilisateurs du PICC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BE" sz="2000" b="1" cap="small" dirty="0" smtClean="0">
                <a:latin typeface="Dosis" pitchFamily="2" charset="0"/>
                <a:ea typeface="Chloe" pitchFamily="2" charset="0"/>
              </a:rPr>
              <a:t>Liège</a:t>
            </a:r>
            <a:endParaRPr kumimoji="0" lang="fr-BE" sz="2000" b="1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osis" pitchFamily="2" charset="0"/>
              <a:ea typeface="Chloe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BE" sz="2000" b="1" cap="small" dirty="0" smtClean="0">
                <a:latin typeface="Dosis" pitchFamily="2" charset="0"/>
                <a:ea typeface="Chloe" pitchFamily="2" charset="0"/>
              </a:rPr>
              <a:t>01/03/2019</a:t>
            </a:r>
            <a:endParaRPr kumimoji="0" lang="fr-BE" sz="20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osis" pitchFamily="2" charset="0"/>
              <a:ea typeface="Chloe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9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4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r>
              <a:rPr lang="fr-FR" dirty="0" smtClean="0"/>
              <a:t>L’expertise reconnue d’une équipe pluridisciplinaire </a:t>
            </a:r>
            <a:br>
              <a:rPr lang="fr-FR" dirty="0" smtClean="0"/>
            </a:br>
            <a:r>
              <a:rPr lang="fr-FR" dirty="0" smtClean="0"/>
              <a:t>du milieu académique</a:t>
            </a:r>
            <a:endParaRPr lang="fr-FR" dirty="0" smtClean="0">
              <a:ea typeface="Chloe" pitchFamily="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Equipe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1846975" y="4801451"/>
            <a:ext cx="1592185" cy="12587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FACULTÉ D’ARCHITECTURE</a:t>
            </a:r>
          </a:p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LNA - DIVA</a:t>
            </a:r>
          </a:p>
          <a:p>
            <a:pPr algn="ctr"/>
            <a:endParaRPr lang="fr-BE" sz="1200" cap="small" dirty="0" smtClean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  <a:p>
            <a:pPr algn="ctr"/>
            <a:r>
              <a:rPr lang="fr-BE" sz="10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PORTEUR DE PROJET</a:t>
            </a:r>
            <a:endParaRPr lang="fr-BE" sz="1000" b="1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6580" y="4195657"/>
            <a:ext cx="159218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Prof. Pierre Hallot</a:t>
            </a:r>
            <a:endParaRPr lang="fr-BE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6580" y="2768856"/>
            <a:ext cx="1592185" cy="873754"/>
          </a:xfrm>
          <a:prstGeom prst="rect">
            <a:avLst/>
          </a:prstGeom>
          <a:solidFill>
            <a:srgbClr val="1455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846580" y="2761236"/>
            <a:ext cx="1592185" cy="3299460"/>
          </a:xfrm>
          <a:prstGeom prst="rect">
            <a:avLst/>
          </a:prstGeom>
          <a:noFill/>
          <a:ln w="3175"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Rectangle 56"/>
          <p:cNvSpPr/>
          <p:nvPr/>
        </p:nvSpPr>
        <p:spPr>
          <a:xfrm>
            <a:off x="10470275" y="4801451"/>
            <a:ext cx="1592185" cy="12587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FACULTÉ DES SCIENCES</a:t>
            </a:r>
          </a:p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GEOGRAPHIE</a:t>
            </a:r>
          </a:p>
          <a:p>
            <a:pPr algn="ctr"/>
            <a:endParaRPr lang="fr-BE" sz="1200" cap="small" dirty="0" smtClean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  <a:p>
            <a:pPr algn="ctr"/>
            <a:r>
              <a:rPr lang="fr-BE" sz="10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GESTION DE PROJET</a:t>
            </a:r>
            <a:endParaRPr lang="fr-BE" sz="1000" b="1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469880" y="4195657"/>
            <a:ext cx="159218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Dr. Charline Dubois</a:t>
            </a:r>
            <a:endParaRPr lang="fr-BE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469880" y="2768856"/>
            <a:ext cx="1592185" cy="873754"/>
          </a:xfrm>
          <a:prstGeom prst="rect">
            <a:avLst/>
          </a:prstGeom>
          <a:solidFill>
            <a:srgbClr val="1455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Rectangle 59"/>
          <p:cNvSpPr/>
          <p:nvPr/>
        </p:nvSpPr>
        <p:spPr>
          <a:xfrm>
            <a:off x="10469880" y="2761236"/>
            <a:ext cx="1592185" cy="3299460"/>
          </a:xfrm>
          <a:prstGeom prst="rect">
            <a:avLst/>
          </a:prstGeom>
          <a:noFill/>
          <a:ln w="3175"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Rectangle 62"/>
          <p:cNvSpPr/>
          <p:nvPr/>
        </p:nvSpPr>
        <p:spPr>
          <a:xfrm>
            <a:off x="7020955" y="4801451"/>
            <a:ext cx="1592185" cy="12587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FACULTÉ DES SCIENCES</a:t>
            </a:r>
          </a:p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GEOMATIQUE</a:t>
            </a:r>
          </a:p>
          <a:p>
            <a:pPr algn="ctr"/>
            <a:endParaRPr lang="fr-BE" sz="1200" cap="small" dirty="0" smtClean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  <a:p>
            <a:pPr algn="ctr"/>
            <a:r>
              <a:rPr lang="fr-BE" sz="10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CHERCHEUR</a:t>
            </a:r>
            <a:endParaRPr lang="fr-BE" sz="1000" b="1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20560" y="4195657"/>
            <a:ext cx="159218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Mathieu </a:t>
            </a:r>
          </a:p>
          <a:p>
            <a:pPr algn="ctr"/>
            <a:r>
              <a:rPr lang="fr-BE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Treffer</a:t>
            </a:r>
            <a:endParaRPr lang="fr-BE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020560" y="2768856"/>
            <a:ext cx="1592185" cy="873754"/>
          </a:xfrm>
          <a:prstGeom prst="rect">
            <a:avLst/>
          </a:prstGeom>
          <a:solidFill>
            <a:srgbClr val="1455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6" name="Rectangle 65"/>
          <p:cNvSpPr/>
          <p:nvPr/>
        </p:nvSpPr>
        <p:spPr>
          <a:xfrm>
            <a:off x="7020560" y="2761236"/>
            <a:ext cx="1592185" cy="3299460"/>
          </a:xfrm>
          <a:prstGeom prst="rect">
            <a:avLst/>
          </a:prstGeom>
          <a:noFill/>
          <a:ln w="3175"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9" name="Rectangle 68"/>
          <p:cNvSpPr/>
          <p:nvPr/>
        </p:nvSpPr>
        <p:spPr>
          <a:xfrm>
            <a:off x="5296295" y="4801451"/>
            <a:ext cx="1592185" cy="12587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FACULTÉ DES SCIENCES</a:t>
            </a:r>
          </a:p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GEOMATIQUE</a:t>
            </a:r>
          </a:p>
          <a:p>
            <a:pPr algn="ctr"/>
            <a:endParaRPr lang="fr-BE" sz="1200" cap="small" dirty="0" smtClean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  <a:p>
            <a:pPr algn="ctr"/>
            <a:r>
              <a:rPr lang="fr-BE" sz="10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CHERCHEUR </a:t>
            </a:r>
            <a:endParaRPr lang="fr-BE" sz="1000" b="1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295900" y="4195657"/>
            <a:ext cx="159218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Céline </a:t>
            </a:r>
          </a:p>
          <a:p>
            <a:pPr algn="ctr"/>
            <a:r>
              <a:rPr lang="fr-BE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Goffin</a:t>
            </a:r>
            <a:endParaRPr lang="fr-BE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295900" y="2768856"/>
            <a:ext cx="1592185" cy="873754"/>
          </a:xfrm>
          <a:prstGeom prst="rect">
            <a:avLst/>
          </a:prstGeom>
          <a:solidFill>
            <a:srgbClr val="1455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2" name="Rectangle 71"/>
          <p:cNvSpPr/>
          <p:nvPr/>
        </p:nvSpPr>
        <p:spPr>
          <a:xfrm>
            <a:off x="5295900" y="2761236"/>
            <a:ext cx="1592185" cy="3299460"/>
          </a:xfrm>
          <a:prstGeom prst="rect">
            <a:avLst/>
          </a:prstGeom>
          <a:noFill/>
          <a:ln w="3175"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Rectangle 74"/>
          <p:cNvSpPr/>
          <p:nvPr/>
        </p:nvSpPr>
        <p:spPr>
          <a:xfrm>
            <a:off x="8745615" y="4801451"/>
            <a:ext cx="1592185" cy="12587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FACULTÉ DES SCIENCES</a:t>
            </a:r>
          </a:p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GEOMATIQUE</a:t>
            </a:r>
          </a:p>
          <a:p>
            <a:pPr algn="ctr"/>
            <a:endParaRPr lang="fr-BE" sz="1200" cap="small" dirty="0" smtClean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  <a:p>
            <a:pPr algn="ctr"/>
            <a:r>
              <a:rPr lang="fr-BE" sz="10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CHERCHEUR</a:t>
            </a:r>
            <a:endParaRPr lang="fr-BE" sz="1000" b="1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745220" y="4195657"/>
            <a:ext cx="159218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Dr. Jean-Paul Kasprzyk </a:t>
            </a:r>
            <a:endParaRPr lang="fr-BE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745220" y="2768856"/>
            <a:ext cx="1592185" cy="873754"/>
          </a:xfrm>
          <a:prstGeom prst="rect">
            <a:avLst/>
          </a:prstGeom>
          <a:solidFill>
            <a:srgbClr val="1455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Rectangle 77"/>
          <p:cNvSpPr/>
          <p:nvPr/>
        </p:nvSpPr>
        <p:spPr>
          <a:xfrm>
            <a:off x="8745220" y="2761236"/>
            <a:ext cx="1592185" cy="3299460"/>
          </a:xfrm>
          <a:prstGeom prst="rect">
            <a:avLst/>
          </a:prstGeom>
          <a:noFill/>
          <a:ln w="3175"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1" name="Rectangle 80"/>
          <p:cNvSpPr/>
          <p:nvPr/>
        </p:nvSpPr>
        <p:spPr>
          <a:xfrm>
            <a:off x="3571635" y="4801451"/>
            <a:ext cx="1592185" cy="12587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FACULTÉ DES SCIENCES</a:t>
            </a:r>
          </a:p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GEOMATIQUE</a:t>
            </a:r>
          </a:p>
          <a:p>
            <a:pPr algn="ctr"/>
            <a:endParaRPr lang="fr-BE" sz="1200" cap="small" dirty="0" smtClean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  <a:p>
            <a:pPr algn="ctr"/>
            <a:r>
              <a:rPr lang="fr-BE" sz="10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CHERCHEUR</a:t>
            </a:r>
            <a:endParaRPr lang="fr-BE" sz="1000" b="1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571240" y="4195657"/>
            <a:ext cx="159218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Gilles-Antoine Nys</a:t>
            </a:r>
            <a:endParaRPr lang="fr-BE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571240" y="2768856"/>
            <a:ext cx="1592185" cy="873754"/>
          </a:xfrm>
          <a:prstGeom prst="rect">
            <a:avLst/>
          </a:prstGeom>
          <a:solidFill>
            <a:srgbClr val="1455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Rectangle 83"/>
          <p:cNvSpPr/>
          <p:nvPr/>
        </p:nvSpPr>
        <p:spPr>
          <a:xfrm>
            <a:off x="3571240" y="2761236"/>
            <a:ext cx="1592185" cy="3299460"/>
          </a:xfrm>
          <a:prstGeom prst="rect">
            <a:avLst/>
          </a:prstGeom>
          <a:noFill/>
          <a:ln w="3175"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Rectangle 50"/>
          <p:cNvSpPr/>
          <p:nvPr/>
        </p:nvSpPr>
        <p:spPr>
          <a:xfrm>
            <a:off x="122315" y="4801451"/>
            <a:ext cx="1592185" cy="12587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FACULTÉ DES SCIENCES</a:t>
            </a:r>
          </a:p>
          <a:p>
            <a:pPr algn="ctr"/>
            <a:r>
              <a:rPr lang="fr-BE" sz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GEOMATIQUE</a:t>
            </a:r>
          </a:p>
          <a:p>
            <a:pPr algn="ctr"/>
            <a:endParaRPr lang="fr-BE" sz="1200" cap="small" dirty="0" smtClean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  <a:p>
            <a:pPr algn="ctr"/>
            <a:r>
              <a:rPr lang="fr-BE" sz="1000" b="1" cap="small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PORTEUR DE </a:t>
            </a:r>
            <a:r>
              <a:rPr lang="fr-BE" sz="10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PROJET</a:t>
            </a:r>
            <a:endParaRPr lang="fr-BE" sz="1000" b="1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1920" y="4195657"/>
            <a:ext cx="159218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osis" pitchFamily="2" charset="0"/>
              </a:rPr>
              <a:t>Prof. Roland Billen</a:t>
            </a:r>
            <a:endParaRPr lang="fr-BE" cap="small" dirty="0">
              <a:solidFill>
                <a:schemeClr val="tx1">
                  <a:lumMod val="95000"/>
                  <a:lumOff val="5000"/>
                </a:schemeClr>
              </a:solidFill>
              <a:latin typeface="Dosis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1920" y="2768856"/>
            <a:ext cx="1592185" cy="873754"/>
          </a:xfrm>
          <a:prstGeom prst="rect">
            <a:avLst/>
          </a:prstGeom>
          <a:solidFill>
            <a:srgbClr val="1455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Rectangle 53"/>
          <p:cNvSpPr/>
          <p:nvPr/>
        </p:nvSpPr>
        <p:spPr>
          <a:xfrm>
            <a:off x="121920" y="2761236"/>
            <a:ext cx="1592185" cy="3299460"/>
          </a:xfrm>
          <a:prstGeom prst="rect">
            <a:avLst/>
          </a:prstGeom>
          <a:noFill/>
          <a:ln w="3175"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3" name="Ellipse 122"/>
          <p:cNvSpPr>
            <a:spLocks/>
          </p:cNvSpPr>
          <p:nvPr/>
        </p:nvSpPr>
        <p:spPr>
          <a:xfrm>
            <a:off x="2102672" y="2980713"/>
            <a:ext cx="1080000" cy="1080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4" name="Ellipse 123"/>
          <p:cNvSpPr>
            <a:spLocks/>
          </p:cNvSpPr>
          <p:nvPr/>
        </p:nvSpPr>
        <p:spPr>
          <a:xfrm>
            <a:off x="378012" y="2980713"/>
            <a:ext cx="1080000" cy="1080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5" name="Ellipse 124"/>
          <p:cNvSpPr>
            <a:spLocks/>
          </p:cNvSpPr>
          <p:nvPr/>
        </p:nvSpPr>
        <p:spPr>
          <a:xfrm>
            <a:off x="3827332" y="2980713"/>
            <a:ext cx="1080000" cy="1080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6" name="Ellipse 125"/>
          <p:cNvSpPr>
            <a:spLocks/>
          </p:cNvSpPr>
          <p:nvPr/>
        </p:nvSpPr>
        <p:spPr>
          <a:xfrm>
            <a:off x="5551992" y="2980713"/>
            <a:ext cx="1080000" cy="10800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7" name="Ellipse 126"/>
          <p:cNvSpPr>
            <a:spLocks/>
          </p:cNvSpPr>
          <p:nvPr/>
        </p:nvSpPr>
        <p:spPr>
          <a:xfrm>
            <a:off x="7276652" y="2980713"/>
            <a:ext cx="1080000" cy="10800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8" name="Ellipse 127"/>
          <p:cNvSpPr>
            <a:spLocks/>
          </p:cNvSpPr>
          <p:nvPr/>
        </p:nvSpPr>
        <p:spPr>
          <a:xfrm>
            <a:off x="9001312" y="2980713"/>
            <a:ext cx="1080000" cy="1080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9" name="Ellipse 128"/>
          <p:cNvSpPr>
            <a:spLocks/>
          </p:cNvSpPr>
          <p:nvPr/>
        </p:nvSpPr>
        <p:spPr>
          <a:xfrm>
            <a:off x="10725972" y="2980713"/>
            <a:ext cx="1080000" cy="1080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1455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 txBox="1">
            <a:spLocks/>
          </p:cNvSpPr>
          <p:nvPr/>
        </p:nvSpPr>
        <p:spPr>
          <a:xfrm>
            <a:off x="2628839" y="1339036"/>
            <a:ext cx="6934322" cy="71835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480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Dosis" pitchFamily="2" charset="0"/>
              </a:rPr>
              <a:t>Merci de votre attention</a:t>
            </a:r>
            <a:endParaRPr kumimoji="0" lang="fr-BE" sz="4800" i="0" u="non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Dosi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 smtClean="0">
                <a:ea typeface="Chloe" pitchFamily="2" charset="0"/>
              </a:rPr>
              <a:t>Un cadre </a:t>
            </a:r>
            <a:r>
              <a:rPr lang="fr-BE" dirty="0" smtClean="0">
                <a:ea typeface="Chloe" pitchFamily="2" charset="0"/>
              </a:rPr>
              <a:t>: le Plan Opérationnel de la Géomatique Wallonne</a:t>
            </a:r>
          </a:p>
          <a:p>
            <a:pPr marL="808038">
              <a:buNone/>
            </a:pPr>
            <a:r>
              <a:rPr lang="fr-BE" b="1" dirty="0" smtClean="0">
                <a:ea typeface="Chloe" pitchFamily="2" charset="0"/>
              </a:rPr>
              <a:t>Une priorité </a:t>
            </a:r>
            <a:r>
              <a:rPr lang="fr-BE" dirty="0" smtClean="0">
                <a:ea typeface="Chloe" pitchFamily="2" charset="0"/>
              </a:rPr>
              <a:t>: le Géoréférentiel Wallon</a:t>
            </a:r>
          </a:p>
          <a:p>
            <a:pPr marL="1257300">
              <a:buNone/>
            </a:pPr>
            <a:r>
              <a:rPr lang="fr-BE" b="1" dirty="0" smtClean="0">
                <a:ea typeface="Chloe" pitchFamily="2" charset="0"/>
              </a:rPr>
              <a:t>Une subvention </a:t>
            </a:r>
            <a:r>
              <a:rPr lang="fr-BE" dirty="0" smtClean="0">
                <a:ea typeface="Chloe" pitchFamily="2" charset="0"/>
              </a:rPr>
              <a:t>: 18 mois</a:t>
            </a:r>
          </a:p>
          <a:p>
            <a:pPr marL="982663"/>
            <a:endParaRPr lang="fr-BE" dirty="0" smtClean="0">
              <a:latin typeface="Dosis" pitchFamily="2" charset="0"/>
              <a:ea typeface="Chloe" pitchFamily="2" charset="0"/>
            </a:endParaRPr>
          </a:p>
          <a:p>
            <a:pPr marL="982663"/>
            <a:endParaRPr lang="fr-BE" dirty="0" smtClean="0">
              <a:latin typeface="Dosis" pitchFamily="2" charset="0"/>
              <a:ea typeface="Chloe" pitchFamily="2" charset="0"/>
            </a:endParaRPr>
          </a:p>
          <a:p>
            <a:r>
              <a:rPr lang="fr-BE" b="1" dirty="0" smtClean="0">
                <a:ea typeface="Chloe" pitchFamily="2" charset="0"/>
              </a:rPr>
              <a:t>Des objectifs spécifiques et génériques intégrés  </a:t>
            </a:r>
            <a:r>
              <a:rPr lang="fr-BE" dirty="0" smtClean="0">
                <a:ea typeface="Chloe" pitchFamily="2" charset="0"/>
              </a:rPr>
              <a:t>:</a:t>
            </a:r>
          </a:p>
          <a:p>
            <a:pPr lvl="1"/>
            <a:r>
              <a:rPr lang="fr-BE" dirty="0" smtClean="0">
                <a:solidFill>
                  <a:srgbClr val="145560"/>
                </a:solidFill>
                <a:ea typeface="Chloe" pitchFamily="2" charset="0"/>
              </a:rPr>
              <a:t>Rendre le Géoréférentiel </a:t>
            </a:r>
            <a:r>
              <a:rPr lang="fr-BE" b="1" dirty="0" smtClean="0">
                <a:solidFill>
                  <a:srgbClr val="145560"/>
                </a:solidFill>
                <a:ea typeface="Chloe" pitchFamily="2" charset="0"/>
              </a:rPr>
              <a:t>conforme</a:t>
            </a:r>
            <a:r>
              <a:rPr lang="fr-BE" dirty="0" smtClean="0">
                <a:solidFill>
                  <a:srgbClr val="145560"/>
                </a:solidFill>
                <a:ea typeface="Chloe" pitchFamily="2" charset="0"/>
              </a:rPr>
              <a:t> aux normes en vigueur et le </a:t>
            </a:r>
            <a:r>
              <a:rPr lang="fr-BE" b="1" dirty="0" smtClean="0">
                <a:solidFill>
                  <a:srgbClr val="145560"/>
                </a:solidFill>
                <a:ea typeface="Chloe" pitchFamily="2" charset="0"/>
              </a:rPr>
              <a:t>consolider</a:t>
            </a:r>
          </a:p>
          <a:p>
            <a:pPr lvl="1"/>
            <a:r>
              <a:rPr lang="fr-BE" dirty="0" smtClean="0">
                <a:solidFill>
                  <a:srgbClr val="145560"/>
                </a:solidFill>
                <a:latin typeface="Dosis" pitchFamily="2" charset="0"/>
                <a:ea typeface="Chloe" pitchFamily="2" charset="0"/>
              </a:rPr>
              <a:t>Etudier les </a:t>
            </a:r>
            <a:r>
              <a:rPr lang="fr-BE" b="1" dirty="0" smtClean="0">
                <a:solidFill>
                  <a:srgbClr val="145560"/>
                </a:solidFill>
                <a:latin typeface="Dosis" pitchFamily="2" charset="0"/>
                <a:ea typeface="Chloe" pitchFamily="2" charset="0"/>
              </a:rPr>
              <a:t>processus</a:t>
            </a:r>
            <a:r>
              <a:rPr lang="fr-BE" dirty="0" smtClean="0">
                <a:solidFill>
                  <a:srgbClr val="145560"/>
                </a:solidFill>
                <a:latin typeface="Dosis" pitchFamily="2" charset="0"/>
                <a:ea typeface="Chloe" pitchFamily="2" charset="0"/>
              </a:rPr>
              <a:t> d’analyse de qualité en cours</a:t>
            </a:r>
          </a:p>
          <a:p>
            <a:pPr lvl="1"/>
            <a:r>
              <a:rPr lang="fr-BE" dirty="0" smtClean="0">
                <a:solidFill>
                  <a:srgbClr val="145560"/>
                </a:solidFill>
                <a:ea typeface="Chloe" pitchFamily="2" charset="0"/>
              </a:rPr>
              <a:t>Proposer des </a:t>
            </a:r>
            <a:r>
              <a:rPr lang="fr-BE" b="1" dirty="0" smtClean="0">
                <a:solidFill>
                  <a:srgbClr val="145560"/>
                </a:solidFill>
                <a:ea typeface="Chloe" pitchFamily="2" charset="0"/>
              </a:rPr>
              <a:t>méthodologies de contrôles </a:t>
            </a:r>
            <a:r>
              <a:rPr lang="fr-BE" dirty="0" smtClean="0">
                <a:solidFill>
                  <a:srgbClr val="145560"/>
                </a:solidFill>
                <a:ea typeface="Chloe" pitchFamily="2" charset="0"/>
              </a:rPr>
              <a:t>de certaines géodonnées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3075" name="Picture 3" descr="C:\Charline\Documents\Sync\QualiGeo\pics\man-lifting-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1998" y="2562300"/>
            <a:ext cx="2050451" cy="205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 smtClean="0">
                <a:ea typeface="Chloe" pitchFamily="2" charset="0"/>
              </a:rPr>
              <a:t>La qualité ? </a:t>
            </a:r>
            <a:r>
              <a:rPr lang="fr-BE" dirty="0" smtClean="0">
                <a:ea typeface="Chloe" pitchFamily="2" charset="0"/>
              </a:rPr>
              <a:t>Mais encore ?</a:t>
            </a:r>
          </a:p>
          <a:p>
            <a:endParaRPr lang="fr-BE" dirty="0" smtClean="0">
              <a:ea typeface="Chloe" pitchFamily="2" charset="0"/>
            </a:endParaRPr>
          </a:p>
          <a:p>
            <a:endParaRPr lang="fr-BE" dirty="0" smtClean="0">
              <a:ea typeface="Chloe" pitchFamily="2" charset="0"/>
            </a:endParaRPr>
          </a:p>
          <a:p>
            <a:endParaRPr lang="fr-BE" dirty="0" smtClean="0">
              <a:ea typeface="Chloe" pitchFamily="2" charset="0"/>
            </a:endParaRPr>
          </a:p>
          <a:p>
            <a:endParaRPr lang="fr-BE" dirty="0" smtClean="0">
              <a:ea typeface="Chloe" pitchFamily="2" charset="0"/>
            </a:endParaRPr>
          </a:p>
          <a:p>
            <a:endParaRPr lang="fr-BE" dirty="0" smtClean="0">
              <a:ea typeface="Chloe" pitchFamily="2" charset="0"/>
            </a:endParaRPr>
          </a:p>
          <a:p>
            <a:endParaRPr lang="fr-BE" sz="1400" dirty="0" smtClean="0">
              <a:ea typeface="Chloe" pitchFamily="2" charset="0"/>
            </a:endParaRPr>
          </a:p>
          <a:p>
            <a:r>
              <a:rPr lang="fr-BE" dirty="0" smtClean="0">
                <a:ea typeface="Chloe" pitchFamily="2" charset="0"/>
              </a:rPr>
              <a:t>L’aptitude d’un élément à remplir sa fonction</a:t>
            </a:r>
          </a:p>
          <a:p>
            <a:pPr>
              <a:buNone/>
            </a:pPr>
            <a:r>
              <a:rPr lang="fr-FR" sz="2000" dirty="0" smtClean="0">
                <a:latin typeface="Wingdings 3" pitchFamily="18" charset="2"/>
                <a:ea typeface="Chloe" pitchFamily="2" charset="0"/>
                <a:cs typeface="Arial" pitchFamily="34" charset="0"/>
                <a:sym typeface="Wingdings 3"/>
              </a:rPr>
              <a:t>	</a:t>
            </a:r>
            <a:r>
              <a:rPr lang="fr-FR" sz="1000" dirty="0" smtClean="0">
                <a:latin typeface="Wingdings 3" pitchFamily="18" charset="2"/>
                <a:ea typeface="Chloe" pitchFamily="2" charset="0"/>
                <a:cs typeface="Arial" pitchFamily="34" charset="0"/>
                <a:sym typeface="Wingdings 3"/>
              </a:rPr>
              <a:t> </a:t>
            </a:r>
            <a:r>
              <a:rPr lang="fr-FR" dirty="0" smtClean="0">
                <a:ea typeface="Chloe" pitchFamily="2" charset="0"/>
              </a:rPr>
              <a:t>Selon l’utilisation, il existe différents critères pour évaluer la qualité</a:t>
            </a:r>
            <a:endParaRPr lang="fr-BE" dirty="0" smtClean="0">
              <a:ea typeface="Chloe" pitchFamily="2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3</a:t>
            </a:fld>
            <a:endParaRPr lang="fr-BE"/>
          </a:p>
        </p:txBody>
      </p:sp>
      <p:grpSp>
        <p:nvGrpSpPr>
          <p:cNvPr id="24" name="Groupe 23"/>
          <p:cNvGrpSpPr/>
          <p:nvPr/>
        </p:nvGrpSpPr>
        <p:grpSpPr>
          <a:xfrm>
            <a:off x="5159284" y="2322349"/>
            <a:ext cx="3556092" cy="2461708"/>
            <a:chOff x="6487458" y="1044906"/>
            <a:chExt cx="5336801" cy="3970785"/>
          </a:xfrm>
        </p:grpSpPr>
        <p:pic>
          <p:nvPicPr>
            <p:cNvPr id="1034" name="Picture 10" descr="C:\Charline\Documents\Sync\QualiGeo\pics\Qualiténutr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59" y="1044906"/>
              <a:ext cx="5277300" cy="3970785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6487458" y="4636052"/>
              <a:ext cx="707245" cy="184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dirty="0" smtClean="0">
                  <a:latin typeface="Economica" pitchFamily="2" charset="0"/>
                </a:rPr>
                <a:t>lactualitechimique.org</a:t>
              </a:r>
              <a:endParaRPr lang="fr-BE" sz="600" dirty="0">
                <a:latin typeface="Economica" pitchFamily="2" charset="0"/>
              </a:endParaRPr>
            </a:p>
          </p:txBody>
        </p:sp>
      </p:grpSp>
      <p:grpSp>
        <p:nvGrpSpPr>
          <p:cNvPr id="26" name="Groupe 25"/>
          <p:cNvGrpSpPr>
            <a:grpSpLocks noChangeAspect="1"/>
          </p:cNvGrpSpPr>
          <p:nvPr/>
        </p:nvGrpSpPr>
        <p:grpSpPr>
          <a:xfrm>
            <a:off x="1371827" y="2324141"/>
            <a:ext cx="2647724" cy="2458124"/>
            <a:chOff x="3001848" y="2207691"/>
            <a:chExt cx="3029071" cy="2812164"/>
          </a:xfrm>
        </p:grpSpPr>
        <p:grpSp>
          <p:nvGrpSpPr>
            <p:cNvPr id="18" name="Groupe 17"/>
            <p:cNvGrpSpPr>
              <a:grpSpLocks noChangeAspect="1"/>
            </p:cNvGrpSpPr>
            <p:nvPr/>
          </p:nvGrpSpPr>
          <p:grpSpPr>
            <a:xfrm>
              <a:off x="3001848" y="2207691"/>
              <a:ext cx="3029071" cy="2808000"/>
              <a:chOff x="1768939" y="2397594"/>
              <a:chExt cx="2317352" cy="2148225"/>
            </a:xfrm>
          </p:grpSpPr>
          <p:pic>
            <p:nvPicPr>
              <p:cNvPr id="37897" name="Picture 9" descr="C:\Charline\Documents\Sync\QualiGeo\pics\yin-and-yang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2907" y="242840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37898" name="Picture 10" descr="C:\Charline\Documents\Sync\QualiGeo\pics\verified-text-pap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0807428">
                <a:off x="3726291" y="3182800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37899" name="Picture 11" descr="C:\Charline\Documents\Sync\QualiGeo\pics\daily-calendar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113111">
                <a:off x="3049851" y="239759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37900" name="Picture 12" descr="C:\Charline\Documents\Sync\QualiGeo\pics\mechanical-pe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5180108">
                <a:off x="1963247" y="2656761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Charline\Documents\Sync\QualiGeo\pics\bonhomme_budget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77607" y="3035846"/>
                <a:ext cx="1509973" cy="1509973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Charline\Documents\Sync\QualiGeo\pics\mouse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3214124">
                <a:off x="3589717" y="2671367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Charline\Documents\Sync\QualiGeo\pics\papers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18919669">
                <a:off x="1804088" y="3697213"/>
                <a:ext cx="324000" cy="324000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Charline\Documents\Sync\QualiGeo\pics\calculator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668486">
                <a:off x="3665453" y="3721880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1031" name="Picture 7" descr="C:\Charline\Documents\Sync\QualiGeo\pics\close-envelope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rot="18192944">
                <a:off x="1768939" y="3121121"/>
                <a:ext cx="360000" cy="360000"/>
              </a:xfrm>
              <a:prstGeom prst="rect">
                <a:avLst/>
              </a:prstGeom>
              <a:noFill/>
            </p:spPr>
          </p:pic>
        </p:grpSp>
        <p:sp>
          <p:nvSpPr>
            <p:cNvPr id="25" name="ZoneTexte 24"/>
            <p:cNvSpPr txBox="1"/>
            <p:nvPr/>
          </p:nvSpPr>
          <p:spPr>
            <a:xfrm>
              <a:off x="4028228" y="4835189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dirty="0" smtClean="0">
                  <a:latin typeface="Economica" pitchFamily="2" charset="0"/>
                </a:rPr>
                <a:t>Freepik = orleans-metropole.fr</a:t>
              </a:r>
              <a:endParaRPr lang="fr-BE" sz="500" dirty="0">
                <a:latin typeface="Economica" pitchFamily="2" charset="0"/>
              </a:endParaRPr>
            </a:p>
          </p:txBody>
        </p:sp>
      </p:grpSp>
      <p:pic>
        <p:nvPicPr>
          <p:cNvPr id="1035" name="Picture 11" descr="C:\Charline\Documents\Sync\QualiGeo\pics\corkscrews-and-bottle-of-win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686048" flipH="1">
            <a:off x="9203753" y="1988616"/>
            <a:ext cx="2576192" cy="2576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117" y="2"/>
            <a:ext cx="3756315" cy="1107686"/>
          </a:xfrm>
        </p:spPr>
        <p:txBody>
          <a:bodyPr/>
          <a:lstStyle/>
          <a:p>
            <a:r>
              <a:rPr lang="fr-BE" dirty="0" smtClean="0"/>
              <a:t>Démarche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97577" y="3279861"/>
            <a:ext cx="10515600" cy="1788622"/>
          </a:xfrm>
        </p:spPr>
        <p:txBody>
          <a:bodyPr/>
          <a:lstStyle/>
          <a:p>
            <a:pPr marL="0" indent="0" algn="ctr">
              <a:buNone/>
            </a:pPr>
            <a:r>
              <a:rPr lang="fr-BE" sz="3500" b="1" dirty="0" smtClean="0">
                <a:solidFill>
                  <a:srgbClr val="1C7988"/>
                </a:solidFill>
                <a:ea typeface="Chloe" pitchFamily="2" charset="0"/>
              </a:rPr>
              <a:t>Un projet déterminant : QUALIGEO</a:t>
            </a:r>
          </a:p>
          <a:p>
            <a:pPr marL="0" indent="0" algn="ctr">
              <a:buNone/>
            </a:pPr>
            <a:r>
              <a:rPr lang="fr-BE" sz="3500" b="1" dirty="0" smtClean="0">
                <a:solidFill>
                  <a:srgbClr val="1C7988"/>
                </a:solidFill>
                <a:ea typeface="Chloe" pitchFamily="2" charset="0"/>
              </a:rPr>
              <a:t>« Processus complets d’évaluation et de validation de la qualité des géodonnées du Géoréférentiel Wallon  »</a:t>
            </a:r>
          </a:p>
          <a:p>
            <a:pPr lvl="1"/>
            <a:endParaRPr lang="fr-BE" sz="3000" dirty="0" smtClean="0">
              <a:ea typeface="Chloe" pitchFamily="2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36870" name="Picture 6" descr="C:\Charline\Documents\Sync\QualiGeo\pics\theodol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7800" y="1546525"/>
            <a:ext cx="1670761" cy="1670761"/>
          </a:xfrm>
          <a:prstGeom prst="rect">
            <a:avLst/>
          </a:prstGeom>
          <a:noFill/>
        </p:spPr>
      </p:pic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5515180" y="856949"/>
            <a:ext cx="1828550" cy="1746408"/>
            <a:chOff x="4662503" y="3352243"/>
            <a:chExt cx="2810093" cy="2666309"/>
          </a:xfrm>
        </p:grpSpPr>
        <p:pic>
          <p:nvPicPr>
            <p:cNvPr id="36869" name="Picture 5" descr="C:\Charline\Documents\Sync\QualiGeo\pics\monitor.png"/>
            <p:cNvPicPr>
              <a:picLocks noChangeAspect="1" noChangeArrowheads="1"/>
            </p:cNvPicPr>
            <p:nvPr/>
          </p:nvPicPr>
          <p:blipFill>
            <a:blip r:embed="rId3" cstate="print"/>
            <a:srcRect t="5387" b="5788"/>
            <a:stretch>
              <a:fillRect/>
            </a:stretch>
          </p:blipFill>
          <p:spPr bwMode="auto">
            <a:xfrm>
              <a:off x="4662503" y="3352243"/>
              <a:ext cx="2810093" cy="2666309"/>
            </a:xfrm>
            <a:prstGeom prst="rect">
              <a:avLst/>
            </a:prstGeom>
            <a:noFill/>
          </p:spPr>
        </p:pic>
        <p:pic>
          <p:nvPicPr>
            <p:cNvPr id="36867" name="Picture 3" descr="C:\Charline\Documents\Sync\QualiGeo\pics\world-wide-we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1686" y="3649288"/>
              <a:ext cx="957702" cy="1023026"/>
            </a:xfrm>
            <a:prstGeom prst="rect">
              <a:avLst/>
            </a:prstGeom>
            <a:noFill/>
          </p:spPr>
        </p:pic>
        <p:pic>
          <p:nvPicPr>
            <p:cNvPr id="36871" name="Picture 7" descr="C:\Charline\Documents\Sync\QualiGeo\pics\europ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8180" y="3454310"/>
              <a:ext cx="1322757" cy="1412982"/>
            </a:xfrm>
            <a:prstGeom prst="rect">
              <a:avLst/>
            </a:prstGeom>
            <a:noFill/>
          </p:spPr>
        </p:pic>
      </p:grpSp>
      <p:pic>
        <p:nvPicPr>
          <p:cNvPr id="36873" name="Picture 9" descr="C:\Charline\Documents\Sync\QualiGeo\pics\grou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2210" y="1568387"/>
            <a:ext cx="1648899" cy="164889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45188" y="5106304"/>
            <a:ext cx="710162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550" lvl="1">
              <a:buNone/>
            </a:pPr>
            <a:r>
              <a:rPr lang="fr-BE" sz="4500" cap="small" dirty="0" smtClean="0">
                <a:latin typeface="Economica" pitchFamily="2" charset="0"/>
                <a:ea typeface="Chloe" pitchFamily="2" charset="0"/>
              </a:rPr>
              <a:t>Axes de voiries  |  bâtiments  |  adresses</a:t>
            </a:r>
            <a:endParaRPr lang="fr-BE" sz="4500" dirty="0">
              <a:latin typeface="Econom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117" y="2"/>
            <a:ext cx="3801285" cy="1107686"/>
          </a:xfrm>
        </p:spPr>
        <p:txBody>
          <a:bodyPr/>
          <a:lstStyle/>
          <a:p>
            <a:r>
              <a:rPr lang="fr-BE" dirty="0" smtClean="0"/>
              <a:t>Démarche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33534" y="1554480"/>
            <a:ext cx="9404284" cy="4691941"/>
          </a:xfrm>
        </p:spPr>
        <p:txBody>
          <a:bodyPr/>
          <a:lstStyle/>
          <a:p>
            <a:endParaRPr lang="fr-BE" sz="1050" dirty="0" smtClean="0">
              <a:ea typeface="Chloe" pitchFamily="2" charset="0"/>
            </a:endParaRPr>
          </a:p>
          <a:p>
            <a:r>
              <a:rPr lang="fr-BE" dirty="0" smtClean="0">
                <a:ea typeface="Chloe" pitchFamily="2" charset="0"/>
              </a:rPr>
              <a:t>Etat de l’art et nomenclatures, fiches et questions</a:t>
            </a:r>
          </a:p>
          <a:p>
            <a:endParaRPr lang="fr-BE" sz="2000" dirty="0" smtClean="0">
              <a:ea typeface="Chloe" pitchFamily="2" charset="0"/>
            </a:endParaRPr>
          </a:p>
          <a:p>
            <a:r>
              <a:rPr lang="fr-BE" dirty="0" smtClean="0">
                <a:ea typeface="Chloe" pitchFamily="2" charset="0"/>
              </a:rPr>
              <a:t>Propositions de critères et de sous</a:t>
            </a:r>
            <a:r>
              <a:rPr lang="fr-BE" dirty="0" smtClean="0">
                <a:ea typeface="Chloe" pitchFamily="2" charset="0"/>
                <a:sym typeface="Symbol"/>
              </a:rPr>
              <a:t>-</a:t>
            </a:r>
            <a:r>
              <a:rPr lang="fr-BE" dirty="0" smtClean="0">
                <a:ea typeface="Chloe" pitchFamily="2" charset="0"/>
              </a:rPr>
              <a:t>critères</a:t>
            </a:r>
          </a:p>
          <a:p>
            <a:endParaRPr lang="fr-BE" sz="2000" dirty="0" smtClean="0">
              <a:ea typeface="Chloe" pitchFamily="2" charset="0"/>
            </a:endParaRPr>
          </a:p>
          <a:p>
            <a:r>
              <a:rPr lang="fr-BE" dirty="0" smtClean="0"/>
              <a:t>Définitions de seuils et de valeurs</a:t>
            </a:r>
          </a:p>
          <a:p>
            <a:endParaRPr lang="fr-BE" sz="2000" dirty="0" smtClean="0">
              <a:ea typeface="Chloe" pitchFamily="2" charset="0"/>
            </a:endParaRPr>
          </a:p>
          <a:p>
            <a:pPr marL="228600" lvl="1">
              <a:spcBef>
                <a:spcPts val="1000"/>
              </a:spcBef>
            </a:pPr>
            <a:r>
              <a:rPr lang="fr-BE" sz="3000" dirty="0" smtClean="0"/>
              <a:t>Mise en place d’une méthodologie de contrôle</a:t>
            </a:r>
          </a:p>
          <a:p>
            <a:pPr lvl="1"/>
            <a:r>
              <a:rPr lang="fr-BE" dirty="0" smtClean="0">
                <a:solidFill>
                  <a:srgbClr val="145560"/>
                </a:solidFill>
                <a:ea typeface="Chloe" pitchFamily="2" charset="0"/>
              </a:rPr>
              <a:t>Méthodes de mesure et incertitudes</a:t>
            </a:r>
          </a:p>
          <a:p>
            <a:pPr lvl="1"/>
            <a:r>
              <a:rPr lang="fr-BE" dirty="0" smtClean="0">
                <a:solidFill>
                  <a:srgbClr val="145560"/>
                </a:solidFill>
                <a:ea typeface="Chloe" pitchFamily="2" charset="0"/>
              </a:rPr>
              <a:t>Validation et tests sur échantillons</a:t>
            </a:r>
          </a:p>
          <a:p>
            <a:pPr marL="0" lvl="1" indent="3175">
              <a:buNone/>
            </a:pPr>
            <a:endParaRPr lang="fr-FR" sz="1800" dirty="0" smtClean="0">
              <a:latin typeface="Wingdings 3" pitchFamily="18" charset="2"/>
              <a:ea typeface="Chloe" pitchFamily="2" charset="0"/>
              <a:cs typeface="Arial" pitchFamily="34" charset="0"/>
              <a:sym typeface="Wingdings 3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6" name="Picture 6" descr="C:\Charline\Documents\Sync\QualiGeo\pics\theodol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98" y="4648825"/>
            <a:ext cx="1329814" cy="1329814"/>
          </a:xfrm>
          <a:prstGeom prst="rect">
            <a:avLst/>
          </a:prstGeom>
          <a:noFill/>
        </p:spPr>
      </p:pic>
      <p:pic>
        <p:nvPicPr>
          <p:cNvPr id="8" name="Picture 5" descr="C:\Charline\Documents\Sync\QualiGeo\pics\moni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80" y="1672325"/>
            <a:ext cx="1170651" cy="1250500"/>
          </a:xfrm>
          <a:prstGeom prst="rect">
            <a:avLst/>
          </a:prstGeom>
          <a:noFill/>
        </p:spPr>
      </p:pic>
      <p:pic>
        <p:nvPicPr>
          <p:cNvPr id="35" name="Picture 2" descr="C:\Charline\Documents\Sync\QualiGeo\pics\detecti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905" y="3297359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 de qualité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Dosis" pitchFamily="2" charset="0"/>
                <a:ea typeface="Chloe" pitchFamily="2" charset="0"/>
              </a:rPr>
              <a:t>Evaluation selon les critères et sous-critères suivants :</a:t>
            </a:r>
          </a:p>
          <a:p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6</a:t>
            </a:fld>
            <a:endParaRPr lang="fr-BE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xmlns="" val="1388841800"/>
              </p:ext>
            </p:extLst>
          </p:nvPr>
        </p:nvGraphicFramePr>
        <p:xfrm>
          <a:off x="0" y="2446020"/>
          <a:ext cx="12192000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3" name="Picture 3" descr="C:\Charline\Documents\Sync\QualiGeo\pics\educational-questions-hand-drawn-speech-bubb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76678" y="3764599"/>
            <a:ext cx="2895281" cy="2895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Axes de voirie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cap="small" dirty="0" smtClean="0"/>
              <a:t>Exhaustivité</a:t>
            </a:r>
            <a:br>
              <a:rPr lang="fr-FR" b="1" cap="small" dirty="0" smtClean="0"/>
            </a:br>
            <a:r>
              <a:rPr lang="fr-FR" cap="small" dirty="0" smtClean="0"/>
              <a:t>Excédent</a:t>
            </a:r>
          </a:p>
          <a:p>
            <a:pPr lvl="0"/>
            <a:endParaRPr lang="fr-FR" sz="6000" b="1" cap="small" dirty="0" smtClean="0"/>
          </a:p>
          <a:p>
            <a:pPr lvl="0"/>
            <a:r>
              <a:rPr lang="fr-FR" b="1" cap="small" dirty="0" smtClean="0"/>
              <a:t>Cohérence logique</a:t>
            </a:r>
            <a:br>
              <a:rPr lang="fr-FR" b="1" cap="small" dirty="0" smtClean="0"/>
            </a:br>
            <a:r>
              <a:rPr lang="fr-FR" cap="small" dirty="0" smtClean="0"/>
              <a:t>Cohérence topologique</a:t>
            </a:r>
            <a:endParaRPr lang="fr-BE" cap="small" dirty="0" smtClean="0"/>
          </a:p>
          <a:p>
            <a:pPr lvl="0"/>
            <a:endParaRPr lang="fr-FR" sz="6000" b="1" cap="small" dirty="0" smtClean="0"/>
          </a:p>
          <a:p>
            <a:pPr lvl="0"/>
            <a:r>
              <a:rPr lang="fr-FR" b="1" cap="small" dirty="0" smtClean="0"/>
              <a:t>Qualité sémantique</a:t>
            </a:r>
            <a:br>
              <a:rPr lang="fr-FR" b="1" cap="small" dirty="0" smtClean="0"/>
            </a:br>
            <a:r>
              <a:rPr lang="fr-FR" cap="small" dirty="0" smtClean="0"/>
              <a:t>Classement des objets</a:t>
            </a:r>
            <a:endParaRPr lang="fr-BE" cap="small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7</a:t>
            </a:fld>
            <a:endParaRPr lang="fr-BE"/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7238513" y="5053226"/>
          <a:ext cx="162697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974"/>
              </a:tblGrid>
              <a:tr h="234778"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 smtClean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VOIRIE_AXE</a:t>
                      </a:r>
                      <a:endParaRPr lang="fr-BE" sz="1800" b="1" dirty="0">
                        <a:solidFill>
                          <a:schemeClr val="bg1"/>
                        </a:solidFill>
                        <a:latin typeface="Dosi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560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r>
                        <a:rPr lang="fr-BE" sz="1800" b="1" cap="small" baseline="0" dirty="0" smtClean="0">
                          <a:latin typeface="Dosis" pitchFamily="2" charset="0"/>
                        </a:rPr>
                        <a:t>Autoroute</a:t>
                      </a:r>
                      <a:endParaRPr lang="fr-BE" sz="1800" b="1" cap="small" baseline="0" dirty="0">
                        <a:latin typeface="Dosi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r>
                        <a:rPr lang="fr-BE" sz="1800" b="1" cap="small" baseline="0" dirty="0" smtClean="0">
                          <a:latin typeface="Dosis" pitchFamily="2" charset="0"/>
                        </a:rPr>
                        <a:t>Communale</a:t>
                      </a:r>
                      <a:endParaRPr lang="fr-BE" sz="1800" b="1" cap="small" baseline="0" dirty="0">
                        <a:latin typeface="Dosi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r>
                        <a:rPr lang="fr-BE" sz="1800" b="1" strike="noStrike" kern="1200" cap="small" baseline="0" dirty="0" smtClean="0">
                          <a:solidFill>
                            <a:srgbClr val="D92B9F"/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Piste cyclable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10073289" y="5053226"/>
          <a:ext cx="162697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974"/>
              </a:tblGrid>
              <a:tr h="234778"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bg1"/>
                          </a:solidFill>
                          <a:latin typeface="Dosis" pitchFamily="2" charset="0"/>
                        </a:rPr>
                        <a:t>VOIRIE_LIGNE</a:t>
                      </a:r>
                      <a:endParaRPr lang="fr-BE" sz="1800" dirty="0">
                        <a:solidFill>
                          <a:schemeClr val="bg1"/>
                        </a:solidFill>
                        <a:latin typeface="Dosi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5560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r>
                        <a:rPr lang="fr-BE" sz="1800" b="1" cap="small" baseline="0" dirty="0" smtClean="0">
                          <a:latin typeface="Dosis" pitchFamily="2" charset="0"/>
                        </a:rPr>
                        <a:t>Bordure</a:t>
                      </a:r>
                      <a:endParaRPr lang="fr-BE" sz="1800" b="1" cap="small" baseline="0" dirty="0">
                        <a:latin typeface="Dosi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r>
                        <a:rPr lang="fr-BE" sz="1800" b="1" cap="small" baseline="0" dirty="0" smtClean="0">
                          <a:latin typeface="Dosis" pitchFamily="2" charset="0"/>
                        </a:rPr>
                        <a:t>Rigole</a:t>
                      </a:r>
                      <a:endParaRPr lang="fr-BE" sz="1800" b="1" cap="small" baseline="0" dirty="0">
                        <a:latin typeface="Dosis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1" kern="1200" cap="small" baseline="0" dirty="0" smtClean="0">
                          <a:solidFill>
                            <a:srgbClr val="000000"/>
                          </a:solidFill>
                          <a:latin typeface="Dosis" pitchFamily="2" charset="0"/>
                          <a:ea typeface="+mn-ea"/>
                          <a:cs typeface="+mn-cs"/>
                        </a:rPr>
                        <a:t>Piste cyclable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6" name="Groupe 65"/>
          <p:cNvGrpSpPr/>
          <p:nvPr/>
        </p:nvGrpSpPr>
        <p:grpSpPr>
          <a:xfrm>
            <a:off x="5071539" y="811597"/>
            <a:ext cx="6406365" cy="2008755"/>
            <a:chOff x="4825996" y="836998"/>
            <a:chExt cx="6406365" cy="2008755"/>
          </a:xfrm>
        </p:grpSpPr>
        <p:grpSp>
          <p:nvGrpSpPr>
            <p:cNvPr id="65" name="Groupe 64"/>
            <p:cNvGrpSpPr/>
            <p:nvPr/>
          </p:nvGrpSpPr>
          <p:grpSpPr>
            <a:xfrm>
              <a:off x="4825996" y="841829"/>
              <a:ext cx="6406365" cy="2003924"/>
              <a:chOff x="4825996" y="841829"/>
              <a:chExt cx="6406365" cy="2003924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270" t="30222" r="1111" b="4254"/>
              <a:stretch>
                <a:fillRect/>
              </a:stretch>
            </p:blipFill>
            <p:spPr bwMode="auto">
              <a:xfrm>
                <a:off x="7189561" y="841829"/>
                <a:ext cx="4042800" cy="2003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Ellipse 30"/>
              <p:cNvSpPr/>
              <p:nvPr/>
            </p:nvSpPr>
            <p:spPr>
              <a:xfrm rot="20662709">
                <a:off x="8069583" y="1283085"/>
                <a:ext cx="2583913" cy="386835"/>
              </a:xfrm>
              <a:prstGeom prst="ellipse">
                <a:avLst/>
              </a:prstGeom>
              <a:noFill/>
              <a:ln w="57150">
                <a:solidFill>
                  <a:srgbClr val="D92B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32" name="Connecteur droit 31"/>
              <p:cNvCxnSpPr>
                <a:stCxn id="31" idx="2"/>
                <a:endCxn id="33" idx="3"/>
              </p:cNvCxnSpPr>
              <p:nvPr/>
            </p:nvCxnSpPr>
            <p:spPr>
              <a:xfrm flipH="1">
                <a:off x="6672495" y="1824403"/>
                <a:ext cx="1444811" cy="202380"/>
              </a:xfrm>
              <a:prstGeom prst="line">
                <a:avLst/>
              </a:prstGeom>
              <a:noFill/>
              <a:ln w="57150">
                <a:solidFill>
                  <a:srgbClr val="D92B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4825996" y="1565118"/>
                <a:ext cx="18464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BE" b="1" cap="small" dirty="0" smtClean="0">
                    <a:solidFill>
                      <a:srgbClr val="D92B9F"/>
                    </a:solidFill>
                    <a:latin typeface="Dosis" pitchFamily="2" charset="0"/>
                  </a:rPr>
                  <a:t>La voirie est supprimée dans la réalité</a:t>
                </a:r>
                <a:endParaRPr lang="fr-BE" b="1" cap="small" dirty="0" smtClean="0">
                  <a:solidFill>
                    <a:srgbClr val="D92B9F"/>
                  </a:solidFill>
                  <a:latin typeface="Dosis" pitchFamily="2" charset="0"/>
                  <a:hlinkClick r:id="rId4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7189138" y="836998"/>
              <a:ext cx="12378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sz="1200" b="1" cap="small" dirty="0" smtClean="0">
                  <a:solidFill>
                    <a:schemeClr val="bg1"/>
                  </a:solidFill>
                  <a:latin typeface="Dosis" pitchFamily="2" charset="0"/>
                </a:rPr>
                <a:t>CHU-Sart </a:t>
              </a:r>
              <a:r>
                <a:rPr lang="fr-BE" sz="1200" b="1" cap="small" dirty="0" err="1" smtClean="0">
                  <a:solidFill>
                    <a:schemeClr val="bg1"/>
                  </a:solidFill>
                  <a:latin typeface="Dosis" pitchFamily="2" charset="0"/>
                </a:rPr>
                <a:t>Tilman</a:t>
              </a:r>
              <a:endParaRPr lang="fr-BE" sz="1200" b="1" cap="small" dirty="0" smtClean="0">
                <a:solidFill>
                  <a:schemeClr val="bg1"/>
                </a:solidFill>
                <a:latin typeface="Dosis" pitchFamily="2" charset="0"/>
                <a:hlinkClick r:id="rId4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5071539" y="3187544"/>
            <a:ext cx="6461793" cy="1392006"/>
            <a:chOff x="5071539" y="3187544"/>
            <a:chExt cx="6461793" cy="1392006"/>
          </a:xfrm>
        </p:grpSpPr>
        <p:grpSp>
          <p:nvGrpSpPr>
            <p:cNvPr id="42" name="Groupe 41"/>
            <p:cNvGrpSpPr/>
            <p:nvPr/>
          </p:nvGrpSpPr>
          <p:grpSpPr>
            <a:xfrm>
              <a:off x="7287864" y="3187544"/>
              <a:ext cx="4245468" cy="1392006"/>
              <a:chOff x="7042321" y="3212945"/>
              <a:chExt cx="4245468" cy="1392006"/>
            </a:xfrm>
          </p:grpSpPr>
          <p:cxnSp>
            <p:nvCxnSpPr>
              <p:cNvPr id="28" name="Connecteur droit avec flèche 27"/>
              <p:cNvCxnSpPr/>
              <p:nvPr/>
            </p:nvCxnSpPr>
            <p:spPr>
              <a:xfrm>
                <a:off x="8835066" y="3987113"/>
                <a:ext cx="792950" cy="0"/>
              </a:xfrm>
              <a:prstGeom prst="straightConnector1">
                <a:avLst/>
              </a:prstGeom>
              <a:ln w="38100">
                <a:solidFill>
                  <a:srgbClr val="1455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e 40"/>
              <p:cNvGrpSpPr/>
              <p:nvPr/>
            </p:nvGrpSpPr>
            <p:grpSpPr>
              <a:xfrm>
                <a:off x="7042321" y="3212945"/>
                <a:ext cx="1416350" cy="1392006"/>
                <a:chOff x="7042321" y="3212945"/>
                <a:chExt cx="1416350" cy="1392006"/>
              </a:xfrm>
            </p:grpSpPr>
            <p:grpSp>
              <p:nvGrpSpPr>
                <p:cNvPr id="26" name="Groupe 25"/>
                <p:cNvGrpSpPr>
                  <a:grpSpLocks noChangeAspect="1"/>
                </p:cNvGrpSpPr>
                <p:nvPr/>
              </p:nvGrpSpPr>
              <p:grpSpPr>
                <a:xfrm>
                  <a:off x="7154244" y="3300524"/>
                  <a:ext cx="1304427" cy="1304427"/>
                  <a:chOff x="6997138" y="3179017"/>
                  <a:chExt cx="1800000" cy="1800000"/>
                </a:xfrm>
              </p:grpSpPr>
              <p:grpSp>
                <p:nvGrpSpPr>
                  <p:cNvPr id="16" name="Groupe 15"/>
                  <p:cNvGrpSpPr/>
                  <p:nvPr/>
                </p:nvGrpSpPr>
                <p:grpSpPr>
                  <a:xfrm>
                    <a:off x="6997138" y="4039887"/>
                    <a:ext cx="1800000" cy="78259"/>
                    <a:chOff x="7101016" y="3195509"/>
                    <a:chExt cx="1800000" cy="78259"/>
                  </a:xfrm>
                </p:grpSpPr>
                <p:cxnSp>
                  <p:nvCxnSpPr>
                    <p:cNvPr id="11" name="Connecteur droit 10"/>
                    <p:cNvCxnSpPr/>
                    <p:nvPr/>
                  </p:nvCxnSpPr>
                  <p:spPr>
                    <a:xfrm>
                      <a:off x="7101016" y="3195509"/>
                      <a:ext cx="1800000" cy="0"/>
                    </a:xfrm>
                    <a:prstGeom prst="lin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38100">
                      <a:solidFill>
                        <a:srgbClr val="145560"/>
                      </a:solidFill>
                    </a:ln>
                  </p:spPr>
                </p:cxnSp>
                <p:cxnSp>
                  <p:nvCxnSpPr>
                    <p:cNvPr id="13" name="Connecteur droit 12"/>
                    <p:cNvCxnSpPr/>
                    <p:nvPr/>
                  </p:nvCxnSpPr>
                  <p:spPr>
                    <a:xfrm>
                      <a:off x="7101016" y="3273768"/>
                      <a:ext cx="1800000" cy="0"/>
                    </a:xfrm>
                    <a:prstGeom prst="lin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38100">
                      <a:solidFill>
                        <a:srgbClr val="145560"/>
                      </a:solidFill>
                    </a:ln>
                  </p:spPr>
                </p:cxnSp>
              </p:grpSp>
              <p:grpSp>
                <p:nvGrpSpPr>
                  <p:cNvPr id="17" name="Groupe 16"/>
                  <p:cNvGrpSpPr/>
                  <p:nvPr/>
                </p:nvGrpSpPr>
                <p:grpSpPr>
                  <a:xfrm rot="16200000">
                    <a:off x="6997138" y="4039887"/>
                    <a:ext cx="1800000" cy="78259"/>
                    <a:chOff x="7101016" y="3195509"/>
                    <a:chExt cx="1800000" cy="78259"/>
                  </a:xfrm>
                </p:grpSpPr>
                <p:cxnSp>
                  <p:nvCxnSpPr>
                    <p:cNvPr id="18" name="Connecteur droit 17"/>
                    <p:cNvCxnSpPr/>
                    <p:nvPr/>
                  </p:nvCxnSpPr>
                  <p:spPr>
                    <a:xfrm>
                      <a:off x="7101016" y="3195509"/>
                      <a:ext cx="1800000" cy="0"/>
                    </a:xfrm>
                    <a:prstGeom prst="lin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38100">
                      <a:solidFill>
                        <a:srgbClr val="145560"/>
                      </a:solidFill>
                    </a:ln>
                  </p:spPr>
                </p:cxnSp>
                <p:cxnSp>
                  <p:nvCxnSpPr>
                    <p:cNvPr id="19" name="Connecteur droit 18"/>
                    <p:cNvCxnSpPr/>
                    <p:nvPr/>
                  </p:nvCxnSpPr>
                  <p:spPr>
                    <a:xfrm>
                      <a:off x="7101016" y="3273768"/>
                      <a:ext cx="1800000" cy="0"/>
                    </a:xfrm>
                    <a:prstGeom prst="lin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38100">
                      <a:solidFill>
                        <a:srgbClr val="145560"/>
                      </a:solidFill>
                    </a:ln>
                  </p:spPr>
                </p:cxnSp>
              </p:grp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7042321" y="3612995"/>
                  <a:ext cx="36812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BE" b="1" cap="small" dirty="0" smtClean="0">
                      <a:solidFill>
                        <a:srgbClr val="D92B9F"/>
                      </a:solidFill>
                      <a:latin typeface="Dosis" pitchFamily="2" charset="0"/>
                    </a:rPr>
                    <a:t>A</a:t>
                  </a:r>
                  <a:endParaRPr lang="fr-BE" b="1" cap="small" dirty="0" smtClean="0">
                    <a:solidFill>
                      <a:srgbClr val="D92B9F"/>
                    </a:solidFill>
                    <a:latin typeface="Dosis" pitchFamily="2" charset="0"/>
                    <a:hlinkClick r:id="rId4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756696" y="3212945"/>
                  <a:ext cx="36812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BE" b="1" cap="small" dirty="0" smtClean="0">
                      <a:solidFill>
                        <a:srgbClr val="D92B9F"/>
                      </a:solidFill>
                      <a:latin typeface="Dosis" pitchFamily="2" charset="0"/>
                    </a:rPr>
                    <a:t>B</a:t>
                  </a:r>
                  <a:endParaRPr lang="fr-BE" b="1" cap="small" dirty="0" smtClean="0">
                    <a:solidFill>
                      <a:srgbClr val="D92B9F"/>
                    </a:solidFill>
                    <a:latin typeface="Dosis" pitchFamily="2" charset="0"/>
                    <a:hlinkClick r:id="rId4"/>
                  </a:endParaRPr>
                </a:p>
              </p:txBody>
            </p:sp>
          </p:grpSp>
          <p:grpSp>
            <p:nvGrpSpPr>
              <p:cNvPr id="40" name="Groupe 39"/>
              <p:cNvGrpSpPr/>
              <p:nvPr/>
            </p:nvGrpSpPr>
            <p:grpSpPr>
              <a:xfrm>
                <a:off x="9871246" y="3212945"/>
                <a:ext cx="1416543" cy="1392006"/>
                <a:chOff x="9871246" y="3212945"/>
                <a:chExt cx="1416543" cy="1392006"/>
              </a:xfrm>
            </p:grpSpPr>
            <p:grpSp>
              <p:nvGrpSpPr>
                <p:cNvPr id="27" name="Groupe 26"/>
                <p:cNvGrpSpPr>
                  <a:grpSpLocks noChangeAspect="1"/>
                </p:cNvGrpSpPr>
                <p:nvPr/>
              </p:nvGrpSpPr>
              <p:grpSpPr>
                <a:xfrm>
                  <a:off x="9983362" y="3300524"/>
                  <a:ext cx="1304427" cy="1304427"/>
                  <a:chOff x="9423181" y="3199611"/>
                  <a:chExt cx="1800000" cy="1800000"/>
                </a:xfrm>
              </p:grpSpPr>
              <p:grpSp>
                <p:nvGrpSpPr>
                  <p:cNvPr id="20" name="Groupe 19"/>
                  <p:cNvGrpSpPr/>
                  <p:nvPr/>
                </p:nvGrpSpPr>
                <p:grpSpPr>
                  <a:xfrm>
                    <a:off x="9423181" y="4060481"/>
                    <a:ext cx="1800000" cy="78259"/>
                    <a:chOff x="7101016" y="3195509"/>
                    <a:chExt cx="1800000" cy="78259"/>
                  </a:xfrm>
                </p:grpSpPr>
                <p:cxnSp>
                  <p:nvCxnSpPr>
                    <p:cNvPr id="21" name="Connecteur droit 20"/>
                    <p:cNvCxnSpPr/>
                    <p:nvPr/>
                  </p:nvCxnSpPr>
                  <p:spPr>
                    <a:xfrm>
                      <a:off x="7101016" y="3195509"/>
                      <a:ext cx="1800000" cy="0"/>
                    </a:xfrm>
                    <a:prstGeom prst="lin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38100">
                      <a:solidFill>
                        <a:srgbClr val="145560"/>
                      </a:solidFill>
                    </a:ln>
                  </p:spPr>
                </p:cxnSp>
                <p:cxnSp>
                  <p:nvCxnSpPr>
                    <p:cNvPr id="22" name="Connecteur droit 21"/>
                    <p:cNvCxnSpPr/>
                    <p:nvPr/>
                  </p:nvCxnSpPr>
                  <p:spPr>
                    <a:xfrm>
                      <a:off x="7101016" y="3273768"/>
                      <a:ext cx="1800000" cy="0"/>
                    </a:xfrm>
                    <a:prstGeom prst="lin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38100">
                      <a:solidFill>
                        <a:srgbClr val="145560"/>
                      </a:solidFill>
                    </a:ln>
                  </p:spPr>
                </p:cxnSp>
              </p:grpSp>
              <p:grpSp>
                <p:nvGrpSpPr>
                  <p:cNvPr id="23" name="Groupe 22"/>
                  <p:cNvGrpSpPr/>
                  <p:nvPr/>
                </p:nvGrpSpPr>
                <p:grpSpPr>
                  <a:xfrm rot="16200000">
                    <a:off x="9423181" y="4060481"/>
                    <a:ext cx="1800000" cy="78259"/>
                    <a:chOff x="7101016" y="3195509"/>
                    <a:chExt cx="1800000" cy="78259"/>
                  </a:xfrm>
                </p:grpSpPr>
                <p:cxnSp>
                  <p:nvCxnSpPr>
                    <p:cNvPr id="24" name="Connecteur droit 23"/>
                    <p:cNvCxnSpPr/>
                    <p:nvPr/>
                  </p:nvCxnSpPr>
                  <p:spPr>
                    <a:xfrm>
                      <a:off x="7101016" y="3195509"/>
                      <a:ext cx="1800000" cy="0"/>
                    </a:xfrm>
                    <a:prstGeom prst="lin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38100">
                      <a:solidFill>
                        <a:srgbClr val="145560"/>
                      </a:solidFill>
                    </a:ln>
                  </p:spPr>
                </p:cxnSp>
                <p:cxnSp>
                  <p:nvCxnSpPr>
                    <p:cNvPr id="25" name="Connecteur droit 24"/>
                    <p:cNvCxnSpPr/>
                    <p:nvPr/>
                  </p:nvCxnSpPr>
                  <p:spPr>
                    <a:xfrm>
                      <a:off x="7101016" y="3273768"/>
                      <a:ext cx="1800000" cy="0"/>
                    </a:xfrm>
                    <a:prstGeom prst="line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38100">
                      <a:solidFill>
                        <a:srgbClr val="145560"/>
                      </a:solidFill>
                    </a:ln>
                  </p:spPr>
                </p:cxnSp>
              </p:grpSp>
            </p:grpSp>
            <p:sp>
              <p:nvSpPr>
                <p:cNvPr id="9" name="Ellipse 8"/>
                <p:cNvSpPr/>
                <p:nvPr/>
              </p:nvSpPr>
              <p:spPr>
                <a:xfrm>
                  <a:off x="10465100" y="3772737"/>
                  <a:ext cx="360000" cy="36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14556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fr-BE" sz="1050" b="1" dirty="0" smtClean="0">
                    <a:solidFill>
                      <a:schemeClr val="tx1"/>
                    </a:solidFill>
                    <a:latin typeface="Economica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9871246" y="3612995"/>
                  <a:ext cx="36812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BE" b="1" cap="small" dirty="0" smtClean="0">
                      <a:solidFill>
                        <a:srgbClr val="145560"/>
                      </a:solidFill>
                      <a:latin typeface="Dosis" pitchFamily="2" charset="0"/>
                    </a:rPr>
                    <a:t>A</a:t>
                  </a:r>
                  <a:endParaRPr lang="fr-BE" b="1" cap="small" dirty="0" smtClean="0">
                    <a:solidFill>
                      <a:srgbClr val="145560"/>
                    </a:solidFill>
                    <a:latin typeface="Dosis" pitchFamily="2" charset="0"/>
                    <a:hlinkClick r:id="rId4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0585621" y="3212945"/>
                  <a:ext cx="36812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BE" b="1" cap="small" dirty="0" smtClean="0">
                      <a:solidFill>
                        <a:srgbClr val="145560"/>
                      </a:solidFill>
                      <a:latin typeface="Dosis" pitchFamily="2" charset="0"/>
                    </a:rPr>
                    <a:t>B</a:t>
                  </a:r>
                  <a:endParaRPr lang="fr-BE" b="1" cap="small" dirty="0" smtClean="0">
                    <a:solidFill>
                      <a:srgbClr val="145560"/>
                    </a:solidFill>
                    <a:latin typeface="Dosis" pitchFamily="2" charset="0"/>
                    <a:hlinkClick r:id="rId4"/>
                  </a:endParaRPr>
                </a:p>
              </p:txBody>
            </p:sp>
          </p:grpSp>
        </p:grpSp>
        <p:sp>
          <p:nvSpPr>
            <p:cNvPr id="45" name="Rectangle 44"/>
            <p:cNvSpPr/>
            <p:nvPr/>
          </p:nvSpPr>
          <p:spPr>
            <a:xfrm>
              <a:off x="5071539" y="3570391"/>
              <a:ext cx="184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b="1" cap="small" dirty="0" smtClean="0">
                  <a:solidFill>
                    <a:srgbClr val="D92B9F"/>
                  </a:solidFill>
                  <a:latin typeface="Dosis" pitchFamily="2" charset="0"/>
                </a:rPr>
                <a:t>Il manque un nœud au croisement</a:t>
              </a:r>
              <a:endParaRPr lang="fr-BE" b="1" cap="small" dirty="0" smtClean="0">
                <a:solidFill>
                  <a:srgbClr val="D92B9F"/>
                </a:solidFill>
                <a:latin typeface="Dosis" pitchFamily="2" charset="0"/>
                <a:hlinkClick r:id="rId4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5071539" y="4998993"/>
            <a:ext cx="4802020" cy="1557380"/>
            <a:chOff x="5071539" y="4998993"/>
            <a:chExt cx="4802020" cy="1557380"/>
          </a:xfrm>
        </p:grpSpPr>
        <p:grpSp>
          <p:nvGrpSpPr>
            <p:cNvPr id="44" name="Groupe 43"/>
            <p:cNvGrpSpPr/>
            <p:nvPr/>
          </p:nvGrpSpPr>
          <p:grpSpPr>
            <a:xfrm>
              <a:off x="7722669" y="4998993"/>
              <a:ext cx="2150890" cy="1557380"/>
              <a:chOff x="7477126" y="5024394"/>
              <a:chExt cx="2150890" cy="1557380"/>
            </a:xfrm>
          </p:grpSpPr>
          <p:cxnSp>
            <p:nvCxnSpPr>
              <p:cNvPr id="35" name="Connecteur droit avec flèche 34"/>
              <p:cNvCxnSpPr/>
              <p:nvPr/>
            </p:nvCxnSpPr>
            <p:spPr>
              <a:xfrm>
                <a:off x="8835066" y="5935361"/>
                <a:ext cx="792950" cy="0"/>
              </a:xfrm>
              <a:prstGeom prst="straightConnector1">
                <a:avLst/>
              </a:prstGeom>
              <a:ln w="38100">
                <a:solidFill>
                  <a:srgbClr val="1455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6" name="Picture 2" descr="C:\Charline\Documents\Sync\QualiGeo\pics\dmeu_tc40_14_1_std.lang.all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855926" y="5024394"/>
                <a:ext cx="732181" cy="732181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Charline\Documents\Sync\QualiGeo\pics\kids-delete-butt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77126" y="6191249"/>
                <a:ext cx="390525" cy="390525"/>
              </a:xfrm>
              <a:prstGeom prst="rect">
                <a:avLst/>
              </a:prstGeom>
              <a:noFill/>
            </p:spPr>
          </p:pic>
        </p:grpSp>
        <p:sp>
          <p:nvSpPr>
            <p:cNvPr id="63" name="Rectangle 62"/>
            <p:cNvSpPr/>
            <p:nvPr/>
          </p:nvSpPr>
          <p:spPr>
            <a:xfrm>
              <a:off x="5071539" y="5322987"/>
              <a:ext cx="1846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b="1" cap="small" dirty="0" smtClean="0">
                  <a:solidFill>
                    <a:srgbClr val="D92B9F"/>
                  </a:solidFill>
                  <a:latin typeface="Dosis" pitchFamily="2" charset="0"/>
                </a:rPr>
                <a:t>Une présence dans une mauvaise classe</a:t>
              </a:r>
              <a:endParaRPr lang="fr-BE" b="1" cap="small" dirty="0" smtClean="0">
                <a:solidFill>
                  <a:srgbClr val="D92B9F"/>
                </a:solidFill>
                <a:latin typeface="Dosis" pitchFamily="2" charset="0"/>
                <a:hlinkClick r:id="rId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Bâtiments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cap="small" dirty="0" smtClean="0"/>
              <a:t>Exhaustivité</a:t>
            </a:r>
            <a:br>
              <a:rPr lang="fr-FR" b="1" cap="small" dirty="0" smtClean="0"/>
            </a:br>
            <a:r>
              <a:rPr lang="fr-FR" cap="small" dirty="0" smtClean="0"/>
              <a:t> Omission </a:t>
            </a:r>
          </a:p>
          <a:p>
            <a:endParaRPr lang="fr-FR" sz="6000" b="1" cap="small" dirty="0" smtClean="0"/>
          </a:p>
          <a:p>
            <a:r>
              <a:rPr lang="fr-FR" b="1" cap="small" dirty="0" smtClean="0"/>
              <a:t>Cohérence logique</a:t>
            </a:r>
            <a:br>
              <a:rPr lang="fr-FR" b="1" cap="small" dirty="0" smtClean="0"/>
            </a:br>
            <a:r>
              <a:rPr lang="fr-FR" cap="small" dirty="0" smtClean="0"/>
              <a:t>Cohérence conceptuelle</a:t>
            </a:r>
          </a:p>
          <a:p>
            <a:endParaRPr lang="fr-FR" sz="6000" b="1" cap="small" dirty="0" smtClean="0"/>
          </a:p>
          <a:p>
            <a:r>
              <a:rPr lang="fr-FR" b="1" cap="small" dirty="0" smtClean="0"/>
              <a:t>Qualité sémantique </a:t>
            </a:r>
            <a:br>
              <a:rPr lang="fr-FR" b="1" cap="small" dirty="0" smtClean="0"/>
            </a:br>
            <a:r>
              <a:rPr lang="fr-FR" cap="small" dirty="0" smtClean="0"/>
              <a:t>Classement des attributs</a:t>
            </a:r>
            <a:endParaRPr lang="fr-BE" cap="small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8</a:t>
            </a:fld>
            <a:endParaRPr lang="fr-BE"/>
          </a:p>
        </p:txBody>
      </p:sp>
      <p:grpSp>
        <p:nvGrpSpPr>
          <p:cNvPr id="20" name="Groupe 19"/>
          <p:cNvGrpSpPr/>
          <p:nvPr/>
        </p:nvGrpSpPr>
        <p:grpSpPr>
          <a:xfrm>
            <a:off x="5088625" y="649416"/>
            <a:ext cx="6342351" cy="2000250"/>
            <a:chOff x="5088625" y="649416"/>
            <a:chExt cx="6342351" cy="20002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6667" t="30500" r="1458" b="4667"/>
            <a:stretch>
              <a:fillRect/>
            </a:stretch>
          </p:blipFill>
          <p:spPr bwMode="auto">
            <a:xfrm>
              <a:off x="7389340" y="649416"/>
              <a:ext cx="4041636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Ellipse 9"/>
            <p:cNvSpPr/>
            <p:nvPr/>
          </p:nvSpPr>
          <p:spPr>
            <a:xfrm>
              <a:off x="8501448" y="914056"/>
              <a:ext cx="2018270" cy="1383957"/>
            </a:xfrm>
            <a:prstGeom prst="ellipse">
              <a:avLst/>
            </a:prstGeom>
            <a:noFill/>
            <a:ln w="57150">
              <a:solidFill>
                <a:srgbClr val="D92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17738" y="665548"/>
              <a:ext cx="15376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sz="1200" b="1" cap="small" dirty="0" smtClean="0">
                  <a:solidFill>
                    <a:schemeClr val="bg1"/>
                  </a:solidFill>
                  <a:latin typeface="Dosis" pitchFamily="2" charset="0"/>
                </a:rPr>
                <a:t>Clinique du MontLégia</a:t>
              </a:r>
              <a:endParaRPr lang="fr-BE" sz="1200" b="1" cap="small" dirty="0" smtClean="0">
                <a:solidFill>
                  <a:schemeClr val="bg1"/>
                </a:solidFill>
                <a:latin typeface="Dosis" pitchFamily="2" charset="0"/>
                <a:hlinkClick r:id="rId4"/>
              </a:endParaRPr>
            </a:p>
          </p:txBody>
        </p:sp>
        <p:cxnSp>
          <p:nvCxnSpPr>
            <p:cNvPr id="17" name="Connecteur droit 16"/>
            <p:cNvCxnSpPr>
              <a:stCxn id="10" idx="2"/>
              <a:endCxn id="19" idx="3"/>
            </p:cNvCxnSpPr>
            <p:nvPr/>
          </p:nvCxnSpPr>
          <p:spPr>
            <a:xfrm flipH="1">
              <a:off x="7096057" y="1606035"/>
              <a:ext cx="1405391" cy="389858"/>
            </a:xfrm>
            <a:prstGeom prst="line">
              <a:avLst/>
            </a:prstGeom>
            <a:noFill/>
            <a:ln w="57150">
              <a:solidFill>
                <a:srgbClr val="D92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088625" y="1534228"/>
              <a:ext cx="20074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b="1" cap="small" dirty="0" smtClean="0">
                  <a:solidFill>
                    <a:srgbClr val="D92B9F"/>
                  </a:solidFill>
                  <a:latin typeface="Dosis" pitchFamily="2" charset="0"/>
                </a:rPr>
                <a:t>Le bâtiment construit est absent des données</a:t>
              </a:r>
              <a:endParaRPr lang="fr-BE" b="1" cap="small" dirty="0" smtClean="0">
                <a:solidFill>
                  <a:srgbClr val="D92B9F"/>
                </a:solidFill>
                <a:latin typeface="Dosis" pitchFamily="2" charset="0"/>
                <a:hlinkClick r:id="rId4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088625" y="2711451"/>
            <a:ext cx="6342351" cy="2008623"/>
            <a:chOff x="5088625" y="2711451"/>
            <a:chExt cx="6342351" cy="200862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6458" t="30333" r="1146" b="4167"/>
            <a:stretch>
              <a:fillRect/>
            </a:stretch>
          </p:blipFill>
          <p:spPr bwMode="auto">
            <a:xfrm>
              <a:off x="7388176" y="2711451"/>
              <a:ext cx="4042800" cy="2008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Ellipse 13"/>
            <p:cNvSpPr/>
            <p:nvPr/>
          </p:nvSpPr>
          <p:spPr>
            <a:xfrm rot="733598">
              <a:off x="8164109" y="3079545"/>
              <a:ext cx="647425" cy="578193"/>
            </a:xfrm>
            <a:prstGeom prst="ellipse">
              <a:avLst/>
            </a:prstGeom>
            <a:noFill/>
            <a:ln w="57150">
              <a:solidFill>
                <a:srgbClr val="D92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16" name="Connecteur droit 15"/>
            <p:cNvCxnSpPr>
              <a:stCxn id="14" idx="2"/>
              <a:endCxn id="22" idx="3"/>
            </p:cNvCxnSpPr>
            <p:nvPr/>
          </p:nvCxnSpPr>
          <p:spPr>
            <a:xfrm flipH="1">
              <a:off x="7096057" y="3300086"/>
              <a:ext cx="1075394" cy="619787"/>
            </a:xfrm>
            <a:prstGeom prst="line">
              <a:avLst/>
            </a:prstGeom>
            <a:noFill/>
            <a:ln w="57150">
              <a:solidFill>
                <a:srgbClr val="D92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088625" y="3596707"/>
              <a:ext cx="20074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b="1" cap="small" dirty="0" smtClean="0">
                  <a:solidFill>
                    <a:srgbClr val="D92B9F"/>
                  </a:solidFill>
                  <a:latin typeface="Dosis" pitchFamily="2" charset="0"/>
                </a:rPr>
                <a:t>En réalité, c’est un </a:t>
              </a:r>
              <a:r>
                <a:rPr lang="fr-BE" b="1" cap="small" dirty="0" err="1" smtClean="0">
                  <a:solidFill>
                    <a:srgbClr val="D92B9F"/>
                  </a:solidFill>
                  <a:latin typeface="Dosis" pitchFamily="2" charset="0"/>
                </a:rPr>
                <a:t>Carport</a:t>
              </a:r>
              <a:r>
                <a:rPr lang="fr-BE" b="1" cap="small" dirty="0" smtClean="0">
                  <a:solidFill>
                    <a:srgbClr val="D92B9F"/>
                  </a:solidFill>
                  <a:latin typeface="Dosis" pitchFamily="2" charset="0"/>
                </a:rPr>
                <a:t> (&lt;15m²)</a:t>
              </a:r>
              <a:endParaRPr lang="fr-BE" b="1" cap="small" dirty="0" smtClean="0">
                <a:solidFill>
                  <a:srgbClr val="D92B9F"/>
                </a:solidFill>
                <a:latin typeface="Dosis" pitchFamily="2" charset="0"/>
                <a:hlinkClick r:id="rId4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088625" y="4774394"/>
            <a:ext cx="6345575" cy="2007406"/>
            <a:chOff x="5088625" y="4774394"/>
            <a:chExt cx="6345575" cy="200740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91400" y="4774394"/>
              <a:ext cx="4042800" cy="200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Ellipse 26"/>
            <p:cNvSpPr/>
            <p:nvPr/>
          </p:nvSpPr>
          <p:spPr>
            <a:xfrm rot="733598">
              <a:off x="9156629" y="5295810"/>
              <a:ext cx="981118" cy="884127"/>
            </a:xfrm>
            <a:prstGeom prst="ellipse">
              <a:avLst/>
            </a:prstGeom>
            <a:noFill/>
            <a:ln w="57150">
              <a:solidFill>
                <a:srgbClr val="D92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8" name="Connecteur droit 27"/>
            <p:cNvCxnSpPr>
              <a:stCxn id="27" idx="2"/>
              <a:endCxn id="29" idx="3"/>
            </p:cNvCxnSpPr>
            <p:nvPr/>
          </p:nvCxnSpPr>
          <p:spPr>
            <a:xfrm flipH="1">
              <a:off x="7096057" y="5633984"/>
              <a:ext cx="2071699" cy="182421"/>
            </a:xfrm>
            <a:prstGeom prst="line">
              <a:avLst/>
            </a:prstGeom>
            <a:noFill/>
            <a:ln w="57150">
              <a:solidFill>
                <a:srgbClr val="D92B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088625" y="5493239"/>
              <a:ext cx="20074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b="1" cap="small" dirty="0" smtClean="0">
                  <a:solidFill>
                    <a:srgbClr val="D92B9F"/>
                  </a:solidFill>
                  <a:latin typeface="Dosis" pitchFamily="2" charset="0"/>
                </a:rPr>
                <a:t>La valeur attendue est « Prison »</a:t>
              </a:r>
              <a:endParaRPr lang="fr-BE" b="1" cap="small" dirty="0" smtClean="0">
                <a:solidFill>
                  <a:srgbClr val="D92B9F"/>
                </a:solidFill>
                <a:latin typeface="Dosis" pitchFamily="2" charset="0"/>
                <a:hlinkClick r:id="rId4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42200" y="4819650"/>
              <a:ext cx="2743200" cy="336550"/>
            </a:xfrm>
            <a:prstGeom prst="rect">
              <a:avLst/>
            </a:prstGeom>
            <a:solidFill>
              <a:srgbClr val="FF7F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BE" dirty="0" smtClean="0">
                  <a:solidFill>
                    <a:schemeClr val="tx1"/>
                  </a:solidFill>
                  <a:latin typeface="Economica" pitchFamily="2" charset="0"/>
                </a:rPr>
                <a:t>Services de santé</a:t>
              </a:r>
              <a:endParaRPr lang="fr-BE" dirty="0">
                <a:solidFill>
                  <a:schemeClr val="tx1"/>
                </a:solidFill>
                <a:latin typeface="Economica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Adresses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cap="small" dirty="0" smtClean="0"/>
              <a:t>Cohérence logique</a:t>
            </a:r>
            <a:br>
              <a:rPr lang="fr-FR" b="1" cap="small" dirty="0" smtClean="0"/>
            </a:br>
            <a:r>
              <a:rPr lang="fr-FR" cap="small" dirty="0" smtClean="0"/>
              <a:t>Cohérence du domaine</a:t>
            </a:r>
          </a:p>
          <a:p>
            <a:pPr lvl="0"/>
            <a:endParaRPr lang="fr-FR" sz="6000" b="1" cap="small" dirty="0" smtClean="0"/>
          </a:p>
          <a:p>
            <a:pPr lvl="0"/>
            <a:r>
              <a:rPr lang="fr-FR" b="1" cap="small" dirty="0" smtClean="0"/>
              <a:t>Cohérence logique</a:t>
            </a:r>
            <a:br>
              <a:rPr lang="fr-FR" b="1" cap="small" dirty="0" smtClean="0"/>
            </a:br>
            <a:r>
              <a:rPr lang="fr-FR" cap="small" dirty="0" smtClean="0"/>
              <a:t>Cohérence du format</a:t>
            </a:r>
          </a:p>
          <a:p>
            <a:pPr lvl="0"/>
            <a:endParaRPr lang="fr-FR" sz="6000" b="1" cap="small" dirty="0" smtClean="0"/>
          </a:p>
          <a:p>
            <a:pPr lvl="0"/>
            <a:r>
              <a:rPr lang="fr-FR" b="1" cap="small" dirty="0" smtClean="0"/>
              <a:t>Qualité du positionnement</a:t>
            </a:r>
            <a:br>
              <a:rPr lang="fr-FR" b="1" cap="small" dirty="0" smtClean="0"/>
            </a:br>
            <a:r>
              <a:rPr lang="fr-FR" cap="small" dirty="0" smtClean="0"/>
              <a:t>Relatif</a:t>
            </a:r>
            <a:endParaRPr lang="fr-BE" cap="small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B58D-8A73-4D07-A0F4-49C9AFE6B543}" type="slidenum">
              <a:rPr lang="fr-BE" smtClean="0"/>
              <a:pPr/>
              <a:t>9</a:t>
            </a:fld>
            <a:endParaRPr lang="fr-BE"/>
          </a:p>
        </p:txBody>
      </p:sp>
      <p:grpSp>
        <p:nvGrpSpPr>
          <p:cNvPr id="32" name="Groupe 31"/>
          <p:cNvGrpSpPr/>
          <p:nvPr/>
        </p:nvGrpSpPr>
        <p:grpSpPr>
          <a:xfrm>
            <a:off x="5554310" y="1661606"/>
            <a:ext cx="5936064" cy="646331"/>
            <a:chOff x="5554310" y="1661606"/>
            <a:chExt cx="5936064" cy="646331"/>
          </a:xfrm>
        </p:grpSpPr>
        <p:sp>
          <p:nvSpPr>
            <p:cNvPr id="6" name="Rectangle 5"/>
            <p:cNvSpPr/>
            <p:nvPr/>
          </p:nvSpPr>
          <p:spPr>
            <a:xfrm>
              <a:off x="7835500" y="1746244"/>
              <a:ext cx="1101633" cy="47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4556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500" dirty="0" smtClean="0">
                  <a:latin typeface="Economica" pitchFamily="2" charset="0"/>
                </a:rPr>
                <a:t>LIÈCHE</a:t>
              </a:r>
              <a:endParaRPr lang="fr-BE" sz="2500" dirty="0">
                <a:latin typeface="Economica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88741" y="1746244"/>
              <a:ext cx="1101633" cy="47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4556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500" dirty="0" smtClean="0">
                  <a:latin typeface="Economica" pitchFamily="2" charset="0"/>
                </a:rPr>
                <a:t>LIEGE</a:t>
              </a:r>
              <a:endParaRPr lang="fr-BE" sz="2500" dirty="0">
                <a:latin typeface="Economica" pitchFamily="2" charset="0"/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>
              <a:off x="9105742" y="1984771"/>
              <a:ext cx="1152000" cy="0"/>
            </a:xfrm>
            <a:prstGeom prst="straightConnector1">
              <a:avLst/>
            </a:prstGeom>
            <a:ln w="38100">
              <a:solidFill>
                <a:srgbClr val="1455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554310" y="1661606"/>
              <a:ext cx="20074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b="1" cap="small" dirty="0" smtClean="0">
                  <a:solidFill>
                    <a:srgbClr val="D92B9F"/>
                  </a:solidFill>
                  <a:latin typeface="Dosis" pitchFamily="2" charset="0"/>
                </a:rPr>
                <a:t>Le nom est mal orthographié</a:t>
              </a:r>
              <a:endParaRPr lang="fr-BE" b="1" cap="small" dirty="0" smtClean="0">
                <a:solidFill>
                  <a:srgbClr val="D92B9F"/>
                </a:solidFill>
                <a:latin typeface="Dosis" pitchFamily="2" charset="0"/>
                <a:hlinkClick r:id="rId3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554310" y="3435834"/>
            <a:ext cx="5936064" cy="923330"/>
            <a:chOff x="5554310" y="3435834"/>
            <a:chExt cx="5936064" cy="923330"/>
          </a:xfrm>
        </p:grpSpPr>
        <p:sp>
          <p:nvSpPr>
            <p:cNvPr id="17" name="Rectangle 16"/>
            <p:cNvSpPr/>
            <p:nvPr/>
          </p:nvSpPr>
          <p:spPr>
            <a:xfrm>
              <a:off x="7835500" y="3670262"/>
              <a:ext cx="1101633" cy="47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4556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500" dirty="0" smtClean="0">
                  <a:latin typeface="Economica" pitchFamily="2" charset="0"/>
                </a:rPr>
                <a:t>4</a:t>
              </a:r>
              <a:r>
                <a:rPr lang="fr-FR" sz="2400" dirty="0" smtClean="0">
                  <a:latin typeface="AR DECODE" pitchFamily="2" charset="0"/>
                </a:rPr>
                <a:t>OOO</a:t>
              </a:r>
              <a:endParaRPr lang="fr-BE" sz="2400" dirty="0">
                <a:latin typeface="AR DECODE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388741" y="3670262"/>
              <a:ext cx="1101633" cy="47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4556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2500" dirty="0" smtClean="0">
                  <a:latin typeface="Economica" pitchFamily="2" charset="0"/>
                </a:rPr>
                <a:t>4000</a:t>
              </a:r>
              <a:endParaRPr lang="fr-BE" sz="2500" dirty="0">
                <a:latin typeface="Economica" pitchFamily="2" charset="0"/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>
              <a:off x="9105742" y="3914343"/>
              <a:ext cx="1152000" cy="0"/>
            </a:xfrm>
            <a:prstGeom prst="straightConnector1">
              <a:avLst/>
            </a:prstGeom>
            <a:ln w="38100">
              <a:solidFill>
                <a:srgbClr val="1455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554310" y="3435834"/>
              <a:ext cx="20074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b="1" cap="small" dirty="0" smtClean="0">
                  <a:solidFill>
                    <a:srgbClr val="D92B9F"/>
                  </a:solidFill>
                  <a:latin typeface="Dosis" pitchFamily="2" charset="0"/>
                </a:rPr>
                <a:t>Le format du champ attributaire n’est pas correct</a:t>
              </a:r>
              <a:endParaRPr lang="fr-BE" b="1" cap="small" dirty="0" smtClean="0">
                <a:solidFill>
                  <a:srgbClr val="D92B9F"/>
                </a:solidFill>
                <a:latin typeface="Dosis" pitchFamily="2" charset="0"/>
                <a:hlinkClick r:id="rId3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5554310" y="5283533"/>
            <a:ext cx="5859935" cy="1068521"/>
            <a:chOff x="5554310" y="5283533"/>
            <a:chExt cx="5859935" cy="1068521"/>
          </a:xfrm>
        </p:grpSpPr>
        <p:grpSp>
          <p:nvGrpSpPr>
            <p:cNvPr id="44" name="Groupe 43"/>
            <p:cNvGrpSpPr/>
            <p:nvPr/>
          </p:nvGrpSpPr>
          <p:grpSpPr>
            <a:xfrm>
              <a:off x="7853004" y="5283533"/>
              <a:ext cx="1008000" cy="1068521"/>
              <a:chOff x="5993683" y="5219700"/>
              <a:chExt cx="1008000" cy="1068521"/>
            </a:xfrm>
          </p:grpSpPr>
          <p:grpSp>
            <p:nvGrpSpPr>
              <p:cNvPr id="42" name="Groupe 41"/>
              <p:cNvGrpSpPr/>
              <p:nvPr/>
            </p:nvGrpSpPr>
            <p:grpSpPr>
              <a:xfrm>
                <a:off x="5993683" y="5219700"/>
                <a:ext cx="1008000" cy="1068521"/>
                <a:chOff x="5993683" y="5219700"/>
                <a:chExt cx="1008000" cy="1068521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993683" y="5219700"/>
                  <a:ext cx="1008000" cy="1008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14556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fr-BE" sz="2500" dirty="0" smtClean="0">
                    <a:solidFill>
                      <a:schemeClr val="tx1"/>
                    </a:solidFill>
                    <a:latin typeface="Economica" pitchFamily="2" charset="0"/>
                  </a:endParaRPr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6290735" y="5918889"/>
                  <a:ext cx="413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BE" dirty="0" smtClean="0">
                      <a:latin typeface="Economica" pitchFamily="2" charset="0"/>
                    </a:rPr>
                    <a:t>Bât</a:t>
                  </a:r>
                  <a:endParaRPr lang="fr-BE" dirty="0">
                    <a:latin typeface="Economica" pitchFamily="2" charset="0"/>
                  </a:endParaRPr>
                </a:p>
              </p:txBody>
            </p:sp>
          </p:grpSp>
          <p:sp>
            <p:nvSpPr>
              <p:cNvPr id="29" name="Ellipse 28"/>
              <p:cNvSpPr/>
              <p:nvPr/>
            </p:nvSpPr>
            <p:spPr>
              <a:xfrm>
                <a:off x="6420673" y="5248662"/>
                <a:ext cx="360000" cy="36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1455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200" b="1" dirty="0" smtClean="0">
                    <a:solidFill>
                      <a:schemeClr val="tx1"/>
                    </a:solidFill>
                    <a:latin typeface="Economica" pitchFamily="2" charset="0"/>
                    <a:cs typeface="Arial" pitchFamily="34" charset="0"/>
                  </a:rPr>
                  <a:t>A</a:t>
                </a:r>
                <a:endParaRPr lang="fr-BE" sz="1050" b="1" dirty="0" smtClean="0">
                  <a:solidFill>
                    <a:schemeClr val="tx1"/>
                  </a:solidFill>
                  <a:latin typeface="Economica" pitchFamily="2" charset="0"/>
                  <a:cs typeface="Arial" pitchFamily="34" charset="0"/>
                </a:endParaRPr>
              </a:p>
            </p:txBody>
          </p:sp>
        </p:grpSp>
        <p:cxnSp>
          <p:nvCxnSpPr>
            <p:cNvPr id="31" name="Connecteur droit avec flèche 30"/>
            <p:cNvCxnSpPr/>
            <p:nvPr/>
          </p:nvCxnSpPr>
          <p:spPr>
            <a:xfrm>
              <a:off x="9029613" y="5787533"/>
              <a:ext cx="1152000" cy="0"/>
            </a:xfrm>
            <a:prstGeom prst="straightConnector1">
              <a:avLst/>
            </a:prstGeom>
            <a:ln w="38100">
              <a:solidFill>
                <a:srgbClr val="1455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e 44"/>
            <p:cNvGrpSpPr/>
            <p:nvPr/>
          </p:nvGrpSpPr>
          <p:grpSpPr>
            <a:xfrm>
              <a:off x="10406245" y="5283533"/>
              <a:ext cx="1008000" cy="1068521"/>
              <a:chOff x="9325888" y="5219700"/>
              <a:chExt cx="1008000" cy="1068521"/>
            </a:xfrm>
          </p:grpSpPr>
          <p:grpSp>
            <p:nvGrpSpPr>
              <p:cNvPr id="43" name="Groupe 42"/>
              <p:cNvGrpSpPr/>
              <p:nvPr/>
            </p:nvGrpSpPr>
            <p:grpSpPr>
              <a:xfrm>
                <a:off x="9325888" y="5219700"/>
                <a:ext cx="1008000" cy="1068521"/>
                <a:chOff x="9325888" y="5219700"/>
                <a:chExt cx="1008000" cy="1068521"/>
              </a:xfrm>
            </p:grpSpPr>
            <p:grpSp>
              <p:nvGrpSpPr>
                <p:cNvPr id="25" name="Groupe 24"/>
                <p:cNvGrpSpPr/>
                <p:nvPr/>
              </p:nvGrpSpPr>
              <p:grpSpPr>
                <a:xfrm>
                  <a:off x="9325888" y="5219700"/>
                  <a:ext cx="1008000" cy="1008000"/>
                  <a:chOff x="5946867" y="5219700"/>
                  <a:chExt cx="1008000" cy="1008000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5946867" y="5219700"/>
                    <a:ext cx="1008000" cy="100800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145560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endParaRPr lang="fr-BE" sz="2500" dirty="0" smtClean="0">
                      <a:solidFill>
                        <a:schemeClr val="tx1"/>
                      </a:solidFill>
                      <a:latin typeface="Economica" pitchFamily="2" charset="0"/>
                    </a:endParaRPr>
                  </a:p>
                </p:txBody>
              </p:sp>
              <p:cxnSp>
                <p:nvCxnSpPr>
                  <p:cNvPr id="27" name="Connecteur droit 26"/>
                  <p:cNvCxnSpPr/>
                  <p:nvPr/>
                </p:nvCxnSpPr>
                <p:spPr>
                  <a:xfrm flipH="1">
                    <a:off x="5949950" y="5251450"/>
                    <a:ext cx="972000" cy="972000"/>
                  </a:xfrm>
                  <a:prstGeom prst="line">
                    <a:avLst/>
                  </a:prstGeom>
                  <a:ln>
                    <a:solidFill>
                      <a:srgbClr val="14556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droit 27"/>
                  <p:cNvCxnSpPr/>
                  <p:nvPr/>
                </p:nvCxnSpPr>
                <p:spPr>
                  <a:xfrm>
                    <a:off x="5972175" y="5238750"/>
                    <a:ext cx="972000" cy="972000"/>
                  </a:xfrm>
                  <a:prstGeom prst="line">
                    <a:avLst/>
                  </a:prstGeom>
                  <a:ln>
                    <a:solidFill>
                      <a:srgbClr val="14556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ZoneTexte 40"/>
                <p:cNvSpPr txBox="1"/>
                <p:nvPr/>
              </p:nvSpPr>
              <p:spPr>
                <a:xfrm>
                  <a:off x="9622940" y="5918889"/>
                  <a:ext cx="413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BE" dirty="0" smtClean="0">
                      <a:latin typeface="Economica" pitchFamily="2" charset="0"/>
                    </a:rPr>
                    <a:t>Bât</a:t>
                  </a:r>
                  <a:endParaRPr lang="fr-BE" dirty="0">
                    <a:latin typeface="Economica" pitchFamily="2" charset="0"/>
                  </a:endParaRPr>
                </a:p>
              </p:txBody>
            </p:sp>
          </p:grpSp>
          <p:sp>
            <p:nvSpPr>
              <p:cNvPr id="39" name="Ellipse 38"/>
              <p:cNvSpPr/>
              <p:nvPr/>
            </p:nvSpPr>
            <p:spPr>
              <a:xfrm>
                <a:off x="9645786" y="5532868"/>
                <a:ext cx="360000" cy="36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1455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200" b="1" dirty="0" smtClean="0">
                    <a:solidFill>
                      <a:schemeClr val="tx1"/>
                    </a:solidFill>
                    <a:latin typeface="Economica" pitchFamily="2" charset="0"/>
                    <a:cs typeface="Arial" pitchFamily="34" charset="0"/>
                  </a:rPr>
                  <a:t>A</a:t>
                </a:r>
                <a:endParaRPr lang="fr-BE" sz="1050" b="1" dirty="0" smtClean="0">
                  <a:solidFill>
                    <a:schemeClr val="tx1"/>
                  </a:solidFill>
                  <a:latin typeface="Economica" pitchFamily="2" charset="0"/>
                  <a:cs typeface="Arial" pitchFamily="34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5554310" y="5340833"/>
              <a:ext cx="20074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b="1" cap="small" dirty="0" smtClean="0">
                  <a:solidFill>
                    <a:srgbClr val="D92B9F"/>
                  </a:solidFill>
                  <a:latin typeface="Dosis" pitchFamily="2" charset="0"/>
                </a:rPr>
                <a:t>Le point adresse n’est pas situé au centroïde</a:t>
              </a:r>
              <a:endParaRPr lang="fr-BE" b="1" cap="small" dirty="0" smtClean="0">
                <a:solidFill>
                  <a:srgbClr val="D92B9F"/>
                </a:solidFill>
                <a:latin typeface="Dosis" pitchFamily="2" charset="0"/>
                <a:hlinkClick r:id="rId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e2017.potx" id="{0553D1CA-AEE5-4FCB-820C-1D7D4D2ACCCF}" vid="{F792A467-F831-432D-B61F-781A0CFBB7E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Modele2017</Template>
  <TotalTime>6603</TotalTime>
  <Words>376</Words>
  <Application>Microsoft Office PowerPoint</Application>
  <PresentationFormat>Personnalisé</PresentationFormat>
  <Paragraphs>164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Dosis</vt:lpstr>
      <vt:lpstr>Chloe</vt:lpstr>
      <vt:lpstr>Economica</vt:lpstr>
      <vt:lpstr>Calibri</vt:lpstr>
      <vt:lpstr>Wingdings 3</vt:lpstr>
      <vt:lpstr>Symbol</vt:lpstr>
      <vt:lpstr>AR DECODE</vt:lpstr>
      <vt:lpstr>Calibri Light</vt:lpstr>
      <vt:lpstr>Kalam</vt:lpstr>
      <vt:lpstr>Thème Office</vt:lpstr>
      <vt:lpstr>QUALIGEO</vt:lpstr>
      <vt:lpstr>Contexte</vt:lpstr>
      <vt:lpstr>Contexte</vt:lpstr>
      <vt:lpstr>Démarche</vt:lpstr>
      <vt:lpstr>Démarche</vt:lpstr>
      <vt:lpstr>Critères de qualité</vt:lpstr>
      <vt:lpstr>Axes de voirie</vt:lpstr>
      <vt:lpstr>Bâtiments</vt:lpstr>
      <vt:lpstr>Adresses</vt:lpstr>
      <vt:lpstr>Equipe</vt:lpstr>
      <vt:lpstr>Diapositive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Permanente Facultaire  à l’Enseignement</dc:title>
  <dc:creator>Sophie Perin</dc:creator>
  <cp:lastModifiedBy>Charline</cp:lastModifiedBy>
  <cp:revision>980</cp:revision>
  <cp:lastPrinted>2018-09-12T13:29:12Z</cp:lastPrinted>
  <dcterms:created xsi:type="dcterms:W3CDTF">2017-08-28T12:16:03Z</dcterms:created>
  <dcterms:modified xsi:type="dcterms:W3CDTF">2019-02-21T13:46:05Z</dcterms:modified>
</cp:coreProperties>
</file>